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Материал только для личного использования!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42546-4ABB-4AB4-B7DA-5F0E6E90EC6E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B0D32-236E-4E7A-932A-CB59852D7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Материал только для личного использования!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BCC83-5794-4B9F-8DE7-C5675BFCD5F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1F1EE-4400-44AF-97F5-DEE0F68D5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576F-54E5-427B-909A-41F79974B7C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8AFE-0DE1-46A8-9AE0-6A6A44F84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576F-54E5-427B-909A-41F79974B7C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8AFE-0DE1-46A8-9AE0-6A6A44F84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576F-54E5-427B-909A-41F79974B7C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8AFE-0DE1-46A8-9AE0-6A6A44F84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576F-54E5-427B-909A-41F79974B7C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8AFE-0DE1-46A8-9AE0-6A6A44F84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576F-54E5-427B-909A-41F79974B7C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8AFE-0DE1-46A8-9AE0-6A6A44F84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576F-54E5-427B-909A-41F79974B7C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8AFE-0DE1-46A8-9AE0-6A6A44F84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576F-54E5-427B-909A-41F79974B7C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8AFE-0DE1-46A8-9AE0-6A6A44F84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576F-54E5-427B-909A-41F79974B7C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8AFE-0DE1-46A8-9AE0-6A6A44F84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576F-54E5-427B-909A-41F79974B7C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8AFE-0DE1-46A8-9AE0-6A6A44F84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576F-54E5-427B-909A-41F79974B7C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8AFE-0DE1-46A8-9AE0-6A6A44F84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576F-54E5-427B-909A-41F79974B7C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8AFE-0DE1-46A8-9AE0-6A6A44F84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1576F-54E5-427B-909A-41F79974B7C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8AFE-0DE1-46A8-9AE0-6A6A44F84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si-school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psi-school.ru/umenie-logicheski-mysli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si-school.ru/igra-prezentacziya-otgadaj-rebus/" TargetMode="External"/><Relationship Id="rId5" Type="http://schemas.openxmlformats.org/officeDocument/2006/relationships/hyperlink" Target="https://psi-school.ru/novogodnyaya-prezentacziya-logicheskie-czepochki/" TargetMode="External"/><Relationship Id="rId4" Type="http://schemas.openxmlformats.org/officeDocument/2006/relationships/hyperlink" Target="https://psi-school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hyperlink" Target="https://psi-school.ru/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18" Type="http://schemas.openxmlformats.org/officeDocument/2006/relationships/hyperlink" Target="https://psi-school.ru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image" Target="../media/image18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18" Type="http://schemas.openxmlformats.org/officeDocument/2006/relationships/hyperlink" Target="https://psi-school.ru/" TargetMode="External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jpeg"/><Relationship Id="rId2" Type="http://schemas.openxmlformats.org/officeDocument/2006/relationships/image" Target="../media/image34.wmf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Relationship Id="rId1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59.jpeg"/><Relationship Id="rId18" Type="http://schemas.openxmlformats.org/officeDocument/2006/relationships/hyperlink" Target="https://psi-school.ru/" TargetMode="External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12" Type="http://schemas.openxmlformats.org/officeDocument/2006/relationships/image" Target="../media/image58.png"/><Relationship Id="rId17" Type="http://schemas.openxmlformats.org/officeDocument/2006/relationships/image" Target="../media/image6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wmf"/><Relationship Id="rId11" Type="http://schemas.openxmlformats.org/officeDocument/2006/relationships/image" Target="../media/image57.png"/><Relationship Id="rId5" Type="http://schemas.openxmlformats.org/officeDocument/2006/relationships/image" Target="../media/image52.wmf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4" Type="http://schemas.openxmlformats.org/officeDocument/2006/relationships/image" Target="../media/image51.wmf"/><Relationship Id="rId9" Type="http://schemas.openxmlformats.org/officeDocument/2006/relationships/image" Target="../media/image55.wmf"/><Relationship Id="rId1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jpeg"/><Relationship Id="rId19" Type="http://schemas.openxmlformats.org/officeDocument/2006/relationships/hyperlink" Target="https://psi-school.ru/" TargetMode="External"/><Relationship Id="rId4" Type="http://schemas.openxmlformats.org/officeDocument/2006/relationships/image" Target="../media/image65.png"/><Relationship Id="rId9" Type="http://schemas.openxmlformats.org/officeDocument/2006/relationships/image" Target="../media/image70.jpeg"/><Relationship Id="rId14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jpeg"/><Relationship Id="rId15" Type="http://schemas.openxmlformats.org/officeDocument/2006/relationships/image" Target="../media/image92.jpeg"/><Relationship Id="rId10" Type="http://schemas.openxmlformats.org/officeDocument/2006/relationships/image" Target="../media/image87.png"/><Relationship Id="rId19" Type="http://schemas.openxmlformats.org/officeDocument/2006/relationships/hyperlink" Target="https://psi-school.ru/" TargetMode="External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jpe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19" Type="http://schemas.openxmlformats.org/officeDocument/2006/relationships/hyperlink" Target="https://psi-school.ru/" TargetMode="External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si-school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300" b="1" dirty="0" smtClean="0">
                <a:solidFill>
                  <a:schemeClr val="tx2"/>
                </a:solidFill>
              </a:rPr>
              <a:t>Игра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«Найди по адресу»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(координатная сетка)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437112"/>
            <a:ext cx="5184576" cy="864096"/>
          </a:xfrm>
        </p:spPr>
        <p:txBody>
          <a:bodyPr>
            <a:normAutofit/>
          </a:bodyPr>
          <a:lstStyle/>
          <a:p>
            <a:r>
              <a:rPr lang="ru-RU" sz="1200" b="1" dirty="0" smtClean="0"/>
              <a:t>Материал только для личного использования!</a:t>
            </a:r>
            <a:endParaRPr lang="en-US" sz="1200" b="1" dirty="0" smtClean="0"/>
          </a:p>
          <a:p>
            <a:r>
              <a:rPr lang="ru-RU" sz="1200" b="1" dirty="0" smtClean="0"/>
              <a:t>КАТЕГОРИЧЕСКИ ЗАПРЕЩЕНО:</a:t>
            </a:r>
            <a:r>
              <a:rPr lang="en-US" sz="1200" dirty="0" smtClean="0"/>
              <a:t> </a:t>
            </a:r>
            <a:r>
              <a:rPr lang="ru-RU" sz="1200" b="1" dirty="0" smtClean="0"/>
              <a:t>публиковать это пособие частично или полностью в интернете</a:t>
            </a:r>
            <a:r>
              <a:rPr lang="en-US" sz="1200" dirty="0" smtClean="0"/>
              <a:t> </a:t>
            </a:r>
            <a:r>
              <a:rPr lang="ru-RU" sz="1200" b="1" dirty="0" smtClean="0"/>
              <a:t>или в каких-либо электронных или печатных изданиях.</a:t>
            </a:r>
            <a:endParaRPr lang="ru-RU" sz="1200" dirty="0"/>
          </a:p>
        </p:txBody>
      </p:sp>
      <p:sp>
        <p:nvSpPr>
          <p:cNvPr id="5" name="Нижний колонтитул 10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12096" cy="365125"/>
          </a:xfrm>
        </p:spPr>
        <p:txBody>
          <a:bodyPr/>
          <a:lstStyle/>
          <a:p>
            <a:r>
              <a:rPr lang="ru-RU" b="1" dirty="0" smtClean="0"/>
              <a:t>Меню </a:t>
            </a:r>
            <a:r>
              <a:rPr lang="ru-RU" b="1" dirty="0"/>
              <a:t>школьного психолога  </a:t>
            </a:r>
            <a:r>
              <a:rPr lang="ru-RU" b="1" dirty="0" smtClean="0">
                <a:hlinkClick r:id="rId4"/>
              </a:rPr>
              <a:t>https</a:t>
            </a:r>
            <a:r>
              <a:rPr lang="ru-RU" b="1" dirty="0">
                <a:hlinkClick r:id="rId4"/>
              </a:rPr>
              <a:t>://psi-school.ru</a:t>
            </a:r>
            <a:r>
              <a:rPr lang="ru-RU" b="1" dirty="0" smtClean="0">
                <a:hlinkClick r:id="rId4"/>
              </a:rPr>
              <a:t>/</a:t>
            </a:r>
            <a:r>
              <a:rPr lang="en-US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Меню школьного психолога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рекомендует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5157192"/>
            <a:ext cx="5184576" cy="864096"/>
          </a:xfrm>
        </p:spPr>
        <p:txBody>
          <a:bodyPr>
            <a:normAutofit/>
          </a:bodyPr>
          <a:lstStyle/>
          <a:p>
            <a:r>
              <a:rPr lang="ru-RU" sz="1200" b="1" dirty="0" smtClean="0"/>
              <a:t>Материал только для личного использования!</a:t>
            </a:r>
            <a:endParaRPr lang="en-US" sz="1200" b="1" dirty="0" smtClean="0"/>
          </a:p>
          <a:p>
            <a:r>
              <a:rPr lang="ru-RU" sz="1200" b="1" dirty="0" smtClean="0"/>
              <a:t>КАТЕГОРИЧЕСКИ ЗАПРЕЩЕНО:</a:t>
            </a:r>
            <a:r>
              <a:rPr lang="en-US" sz="1200" dirty="0" smtClean="0"/>
              <a:t> </a:t>
            </a:r>
            <a:r>
              <a:rPr lang="ru-RU" sz="1200" b="1" dirty="0" smtClean="0"/>
              <a:t>публиковать </a:t>
            </a:r>
            <a:r>
              <a:rPr lang="ru-RU" sz="1200" b="1" dirty="0"/>
              <a:t>это пособие частично или полностью </a:t>
            </a:r>
            <a:r>
              <a:rPr lang="ru-RU" sz="1200" b="1" dirty="0" smtClean="0"/>
              <a:t>в интернете</a:t>
            </a:r>
            <a:r>
              <a:rPr lang="en-US" sz="1200" dirty="0" smtClean="0"/>
              <a:t> </a:t>
            </a:r>
            <a:r>
              <a:rPr lang="ru-RU" sz="1200" b="1" dirty="0" smtClean="0"/>
              <a:t>или </a:t>
            </a:r>
            <a:r>
              <a:rPr lang="ru-RU" sz="1200" b="1" dirty="0"/>
              <a:t>в каких-либо электронных или печатных изданиях.</a:t>
            </a:r>
            <a:endParaRPr lang="ru-RU" sz="1200" dirty="0"/>
          </a:p>
        </p:txBody>
      </p:sp>
      <p:sp>
        <p:nvSpPr>
          <p:cNvPr id="5" name="Нижний колонтитул 10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12096" cy="365125"/>
          </a:xfrm>
        </p:spPr>
        <p:txBody>
          <a:bodyPr/>
          <a:lstStyle/>
          <a:p>
            <a:r>
              <a:rPr lang="ru-RU" b="1" dirty="0" smtClean="0"/>
              <a:t>Меню </a:t>
            </a:r>
            <a:r>
              <a:rPr lang="ru-RU" b="1" dirty="0"/>
              <a:t>школьного психолога  </a:t>
            </a:r>
            <a:r>
              <a:rPr lang="ru-RU" b="1" dirty="0" smtClean="0">
                <a:hlinkClick r:id="rId4"/>
              </a:rPr>
              <a:t>https</a:t>
            </a:r>
            <a:r>
              <a:rPr lang="ru-RU" b="1" dirty="0">
                <a:hlinkClick r:id="rId4"/>
              </a:rPr>
              <a:t>://psi-school.ru</a:t>
            </a:r>
            <a:r>
              <a:rPr lang="ru-RU" b="1" dirty="0" smtClean="0">
                <a:hlinkClick r:id="rId4"/>
              </a:rPr>
              <a:t>/</a:t>
            </a:r>
            <a:r>
              <a:rPr lang="en-US" b="1" dirty="0" smtClean="0"/>
              <a:t>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63688" y="3717033"/>
            <a:ext cx="5040560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/>
              </a:rPr>
              <a:t>Игра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/>
              </a:rPr>
              <a:t> «Логические цепочки»</a:t>
            </a:r>
            <a:endParaRPr kumimoji="0" lang="ru-RU" sz="2800" b="1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  <a:hlinkClick r:id="rId6"/>
              </a:rPr>
              <a:t>Игра «Отгадай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  <a:hlinkClick r:id="rId6"/>
              </a:rPr>
              <a:t> ребус»</a:t>
            </a:r>
            <a:endParaRPr lang="ru-RU" sz="28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7"/>
              </a:rPr>
              <a:t>Игра «Логические сетки»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5" y="476672"/>
          <a:ext cx="6408710" cy="5688632"/>
        </p:xfrm>
        <a:graphic>
          <a:graphicData uri="http://schemas.openxmlformats.org/drawingml/2006/table">
            <a:tbl>
              <a:tblPr/>
              <a:tblGrid>
                <a:gridCol w="561565"/>
                <a:gridCol w="1488412"/>
                <a:gridCol w="1541224"/>
                <a:gridCol w="1355502"/>
                <a:gridCol w="1462007"/>
              </a:tblGrid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64" name="Рисунок 262" descr="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4509120"/>
            <a:ext cx="1108199" cy="879460"/>
          </a:xfrm>
          <a:prstGeom prst="rect">
            <a:avLst/>
          </a:prstGeom>
          <a:noFill/>
        </p:spPr>
      </p:pic>
      <p:pic>
        <p:nvPicPr>
          <p:cNvPr id="2063" name="Рисунок 263" descr="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4437112"/>
            <a:ext cx="968300" cy="791716"/>
          </a:xfrm>
          <a:prstGeom prst="rect">
            <a:avLst/>
          </a:prstGeom>
          <a:noFill/>
        </p:spPr>
      </p:pic>
      <p:pic>
        <p:nvPicPr>
          <p:cNvPr id="2062" name="Рисунок 264" descr="ltaOM2z2vsk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96906" y="4311562"/>
            <a:ext cx="1083006" cy="1061729"/>
          </a:xfrm>
          <a:prstGeom prst="rect">
            <a:avLst/>
          </a:prstGeom>
          <a:noFill/>
        </p:spPr>
      </p:pic>
      <p:pic>
        <p:nvPicPr>
          <p:cNvPr id="2061" name="Рисунок 265" descr="улитка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87624" y="4437112"/>
            <a:ext cx="1008112" cy="930565"/>
          </a:xfrm>
          <a:prstGeom prst="rect">
            <a:avLst/>
          </a:prstGeom>
          <a:noFill/>
        </p:spPr>
      </p:pic>
      <p:pic>
        <p:nvPicPr>
          <p:cNvPr id="2060" name="Рисунок 266" descr="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580112" y="3140968"/>
            <a:ext cx="906463" cy="884238"/>
          </a:xfrm>
          <a:prstGeom prst="rect">
            <a:avLst/>
          </a:prstGeom>
          <a:noFill/>
        </p:spPr>
      </p:pic>
      <p:pic>
        <p:nvPicPr>
          <p:cNvPr id="2059" name="Рисунок 267" descr="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580112" y="1844824"/>
            <a:ext cx="1086199" cy="1104454"/>
          </a:xfrm>
          <a:prstGeom prst="rect">
            <a:avLst/>
          </a:prstGeom>
          <a:noFill/>
        </p:spPr>
      </p:pic>
      <p:pic>
        <p:nvPicPr>
          <p:cNvPr id="2058" name="Рисунок 3" descr="0_14ba76_be2c23ee_M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283968" y="3284984"/>
            <a:ext cx="936104" cy="847832"/>
          </a:xfrm>
          <a:prstGeom prst="rect">
            <a:avLst/>
          </a:prstGeom>
          <a:noFill/>
        </p:spPr>
      </p:pic>
      <p:pic>
        <p:nvPicPr>
          <p:cNvPr id="2057" name="Picture 9" descr="Без названия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771800" y="3178124"/>
            <a:ext cx="1008112" cy="929185"/>
          </a:xfrm>
          <a:prstGeom prst="rect">
            <a:avLst/>
          </a:prstGeom>
          <a:noFill/>
        </p:spPr>
      </p:pic>
      <p:pic>
        <p:nvPicPr>
          <p:cNvPr id="2056" name="Picture 8" descr="0_90b6d_6ec3d56b_M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331640" y="3068960"/>
            <a:ext cx="792088" cy="1130331"/>
          </a:xfrm>
          <a:prstGeom prst="rect">
            <a:avLst/>
          </a:prstGeom>
          <a:noFill/>
        </p:spPr>
      </p:pic>
      <p:pic>
        <p:nvPicPr>
          <p:cNvPr id="2055" name="Рисунок 6" descr="free-green-apple-clipart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355976" y="1807574"/>
            <a:ext cx="864096" cy="1003591"/>
          </a:xfrm>
          <a:prstGeom prst="rect">
            <a:avLst/>
          </a:prstGeom>
          <a:noFill/>
        </p:spPr>
      </p:pic>
      <p:pic>
        <p:nvPicPr>
          <p:cNvPr id="2054" name="Picture 6" descr="watermelone-19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843808" y="1916832"/>
            <a:ext cx="792088" cy="939765"/>
          </a:xfrm>
          <a:prstGeom prst="rect">
            <a:avLst/>
          </a:prstGeom>
          <a:noFill/>
        </p:spPr>
      </p:pic>
      <p:pic>
        <p:nvPicPr>
          <p:cNvPr id="2053" name="Picture 5" descr="0x0ss-85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259632" y="1836962"/>
            <a:ext cx="1008112" cy="1008112"/>
          </a:xfrm>
          <a:prstGeom prst="rect">
            <a:avLst/>
          </a:prstGeom>
          <a:noFill/>
        </p:spPr>
      </p:pic>
      <p:pic>
        <p:nvPicPr>
          <p:cNvPr id="2052" name="Picture 4" descr="0_9d36c_8bddaaa3_S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5724128" y="620688"/>
            <a:ext cx="936104" cy="936104"/>
          </a:xfrm>
          <a:prstGeom prst="rect">
            <a:avLst/>
          </a:prstGeom>
          <a:noFill/>
        </p:spPr>
      </p:pic>
      <p:pic>
        <p:nvPicPr>
          <p:cNvPr id="2051" name="Рисунок 2" descr="Без названия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2771800" y="692696"/>
            <a:ext cx="936104" cy="911924"/>
          </a:xfrm>
          <a:prstGeom prst="rect">
            <a:avLst/>
          </a:prstGeom>
          <a:noFill/>
        </p:spPr>
      </p:pic>
      <p:pic>
        <p:nvPicPr>
          <p:cNvPr id="2050" name="Рисунок 4" descr="samoletik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4211960" y="764704"/>
            <a:ext cx="1161494" cy="798670"/>
          </a:xfrm>
          <a:prstGeom prst="rect">
            <a:avLst/>
          </a:prstGeom>
          <a:noFill/>
        </p:spPr>
      </p:pic>
      <p:pic>
        <p:nvPicPr>
          <p:cNvPr id="2049" name="Рисунок 8" descr="110150301_large_1312120009R__2_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1331640" y="620688"/>
            <a:ext cx="1055290" cy="1080120"/>
          </a:xfrm>
          <a:prstGeom prst="rect">
            <a:avLst/>
          </a:prstGeom>
          <a:noFill/>
        </p:spPr>
      </p:pic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7092280" y="1412776"/>
          <a:ext cx="1774190" cy="4320480"/>
        </p:xfrm>
        <a:graphic>
          <a:graphicData uri="http://schemas.openxmlformats.org/drawingml/2006/table">
            <a:tbl>
              <a:tblPr/>
              <a:tblGrid>
                <a:gridCol w="887095"/>
                <a:gridCol w="887095"/>
              </a:tblGrid>
              <a:tr h="1058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А1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Б3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В4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Г2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Нижний колонтитул 10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44144" cy="365125"/>
          </a:xfrm>
        </p:spPr>
        <p:txBody>
          <a:bodyPr/>
          <a:lstStyle/>
          <a:p>
            <a:r>
              <a:rPr lang="ru-RU" b="1" dirty="0" smtClean="0"/>
              <a:t>Меню </a:t>
            </a:r>
            <a:r>
              <a:rPr lang="ru-RU" b="1" dirty="0"/>
              <a:t>школьного психолога  </a:t>
            </a:r>
            <a:r>
              <a:rPr lang="ru-RU" b="1" dirty="0" smtClean="0">
                <a:hlinkClick r:id="rId19"/>
              </a:rPr>
              <a:t>https</a:t>
            </a:r>
            <a:r>
              <a:rPr lang="ru-RU" b="1" dirty="0">
                <a:hlinkClick r:id="rId19"/>
              </a:rPr>
              <a:t>://psi-school.ru</a:t>
            </a:r>
            <a:r>
              <a:rPr lang="ru-RU" b="1" dirty="0" smtClean="0">
                <a:hlinkClick r:id="rId19"/>
              </a:rPr>
              <a:t>/</a:t>
            </a:r>
            <a:r>
              <a:rPr lang="en-US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74027 -0.4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-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5.92593E-6 L 0.56701 0.10485 " pathEditMode="relative" ptsTypes="AA">
                                      <p:cBhvr>
                                        <p:cTn id="1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1621 L 0.40104 0.445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6 0.01945 L 0.25764 0.240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67545" y="476672"/>
          <a:ext cx="6408710" cy="5688632"/>
        </p:xfrm>
        <a:graphic>
          <a:graphicData uri="http://schemas.openxmlformats.org/drawingml/2006/table">
            <a:tbl>
              <a:tblPr/>
              <a:tblGrid>
                <a:gridCol w="561565"/>
                <a:gridCol w="1488412"/>
                <a:gridCol w="1541224"/>
                <a:gridCol w="1355502"/>
                <a:gridCol w="1462007"/>
              </a:tblGrid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84" name="Picture 16" descr="koza-kartinki-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80112" y="4365104"/>
            <a:ext cx="1008112" cy="1008112"/>
          </a:xfrm>
          <a:prstGeom prst="rect">
            <a:avLst/>
          </a:prstGeom>
          <a:noFill/>
        </p:spPr>
      </p:pic>
      <p:pic>
        <p:nvPicPr>
          <p:cNvPr id="7183" name="Picture 15" descr="393748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112" y="3068960"/>
            <a:ext cx="1008112" cy="1019011"/>
          </a:xfrm>
          <a:prstGeom prst="rect">
            <a:avLst/>
          </a:prstGeom>
          <a:noFill/>
        </p:spPr>
      </p:pic>
      <p:pic>
        <p:nvPicPr>
          <p:cNvPr id="7182" name="Picture 14" descr="0_85280_1a55ba4_ori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5652120" y="1844824"/>
            <a:ext cx="1020082" cy="936104"/>
          </a:xfrm>
          <a:prstGeom prst="rect">
            <a:avLst/>
          </a:prstGeom>
          <a:noFill/>
        </p:spPr>
      </p:pic>
      <p:pic>
        <p:nvPicPr>
          <p:cNvPr id="7181" name="Picture 13" descr="mous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24128" y="692696"/>
            <a:ext cx="907414" cy="864096"/>
          </a:xfrm>
          <a:prstGeom prst="rect">
            <a:avLst/>
          </a:prstGeom>
          <a:noFill/>
        </p:spPr>
      </p:pic>
      <p:pic>
        <p:nvPicPr>
          <p:cNvPr id="7180" name="Picture 12" descr="1431426108_vector-dogs-collection-3-1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355976" y="4365103"/>
            <a:ext cx="792088" cy="936105"/>
          </a:xfrm>
          <a:prstGeom prst="rect">
            <a:avLst/>
          </a:prstGeom>
          <a:noFill/>
        </p:spPr>
      </p:pic>
      <p:pic>
        <p:nvPicPr>
          <p:cNvPr id="7179" name="Picture 11" descr="123896389_Zoo_set_5pp0lp0j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3968" y="3140968"/>
            <a:ext cx="852845" cy="864096"/>
          </a:xfrm>
          <a:prstGeom prst="rect">
            <a:avLst/>
          </a:prstGeom>
          <a:noFill/>
        </p:spPr>
      </p:pic>
      <p:pic>
        <p:nvPicPr>
          <p:cNvPr id="7178" name="Picture 10" descr="zebra1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211960" y="1916832"/>
            <a:ext cx="976195" cy="864096"/>
          </a:xfrm>
          <a:prstGeom prst="rect">
            <a:avLst/>
          </a:prstGeom>
          <a:noFill/>
        </p:spPr>
      </p:pic>
      <p:pic>
        <p:nvPicPr>
          <p:cNvPr id="7177" name="Рисунок 6" descr="images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283968" y="692696"/>
            <a:ext cx="936104" cy="936104"/>
          </a:xfrm>
          <a:prstGeom prst="rect">
            <a:avLst/>
          </a:prstGeom>
          <a:noFill/>
        </p:spPr>
      </p:pic>
      <p:pic>
        <p:nvPicPr>
          <p:cNvPr id="7176" name="Picture 8" descr="111562571_13R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843808" y="4365104"/>
            <a:ext cx="719262" cy="1057337"/>
          </a:xfrm>
          <a:prstGeom prst="rect">
            <a:avLst/>
          </a:prstGeom>
          <a:noFill/>
        </p:spPr>
      </p:pic>
      <p:pic>
        <p:nvPicPr>
          <p:cNvPr id="7175" name="Picture 7" descr="0_8770a_8a434c21_M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915816" y="3140968"/>
            <a:ext cx="792088" cy="963892"/>
          </a:xfrm>
          <a:prstGeom prst="rect">
            <a:avLst/>
          </a:prstGeom>
          <a:noFill/>
        </p:spPr>
      </p:pic>
      <p:pic>
        <p:nvPicPr>
          <p:cNvPr id="7174" name="Рисунок 4" descr="67293111-Illustration-de-cacato-s-mignon-de-bande-dessin-e--Banque-d'images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843808" y="1844824"/>
            <a:ext cx="1008112" cy="1008112"/>
          </a:xfrm>
          <a:prstGeom prst="rect">
            <a:avLst/>
          </a:prstGeom>
          <a:noFill/>
        </p:spPr>
      </p:pic>
      <p:pic>
        <p:nvPicPr>
          <p:cNvPr id="7173" name="Picture 5" descr="184666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187624" y="4437112"/>
            <a:ext cx="1016072" cy="792088"/>
          </a:xfrm>
          <a:prstGeom prst="rect">
            <a:avLst/>
          </a:prstGeom>
          <a:noFill/>
        </p:spPr>
      </p:pic>
      <p:pic>
        <p:nvPicPr>
          <p:cNvPr id="7172" name="Picture 4" descr="5748a352b0637154f3bdfb22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331640" y="3140968"/>
            <a:ext cx="936104" cy="936104"/>
          </a:xfrm>
          <a:prstGeom prst="rect">
            <a:avLst/>
          </a:prstGeom>
          <a:noFill/>
        </p:spPr>
      </p:pic>
      <p:pic>
        <p:nvPicPr>
          <p:cNvPr id="7171" name="Рисунок 5" descr="4821553-thumb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403648" y="1988840"/>
            <a:ext cx="884087" cy="864096"/>
          </a:xfrm>
          <a:prstGeom prst="rect">
            <a:avLst/>
          </a:prstGeom>
          <a:noFill/>
        </p:spPr>
      </p:pic>
      <p:pic>
        <p:nvPicPr>
          <p:cNvPr id="7170" name="Рисунок 3" descr="ulybka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2843808" y="620687"/>
            <a:ext cx="864096" cy="1094369"/>
          </a:xfrm>
          <a:prstGeom prst="rect">
            <a:avLst/>
          </a:prstGeom>
          <a:noFill/>
        </p:spPr>
      </p:pic>
      <p:pic>
        <p:nvPicPr>
          <p:cNvPr id="7169" name="Рисунок 2" descr="Без названия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1331640" y="602528"/>
            <a:ext cx="792088" cy="991852"/>
          </a:xfrm>
          <a:prstGeom prst="rect">
            <a:avLst/>
          </a:prstGeom>
          <a:noFill/>
        </p:spPr>
      </p:pic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7092280" y="1412776"/>
          <a:ext cx="1774190" cy="4320480"/>
        </p:xfrm>
        <a:graphic>
          <a:graphicData uri="http://schemas.openxmlformats.org/drawingml/2006/table">
            <a:tbl>
              <a:tblPr/>
              <a:tblGrid>
                <a:gridCol w="887095"/>
                <a:gridCol w="887095"/>
              </a:tblGrid>
              <a:tr h="1058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en-US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en-US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en-US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en-US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Нижний колонтитул 10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12096" cy="365125"/>
          </a:xfrm>
        </p:spPr>
        <p:txBody>
          <a:bodyPr/>
          <a:lstStyle/>
          <a:p>
            <a:r>
              <a:rPr lang="ru-RU" b="1" dirty="0" smtClean="0"/>
              <a:t>Меню </a:t>
            </a:r>
            <a:r>
              <a:rPr lang="ru-RU" b="1" dirty="0"/>
              <a:t>школьного психолога  </a:t>
            </a:r>
            <a:r>
              <a:rPr lang="ru-RU" b="1" dirty="0" smtClean="0">
                <a:hlinkClick r:id="rId18"/>
              </a:rPr>
              <a:t>https</a:t>
            </a:r>
            <a:r>
              <a:rPr lang="ru-RU" b="1" dirty="0">
                <a:hlinkClick r:id="rId18"/>
              </a:rPr>
              <a:t>://psi-school.ru</a:t>
            </a:r>
            <a:r>
              <a:rPr lang="ru-RU" b="1" dirty="0" smtClean="0">
                <a:hlinkClick r:id="rId18"/>
              </a:rPr>
              <a:t>/</a:t>
            </a:r>
            <a:r>
              <a:rPr lang="en-US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4 0.01574 L 0.71268 -0.22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2708 L 0.56719 0.277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0023 L 0.40364 0.262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0.01065 L 0.25989 0.062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467545" y="476672"/>
          <a:ext cx="6408710" cy="5688632"/>
        </p:xfrm>
        <a:graphic>
          <a:graphicData uri="http://schemas.openxmlformats.org/drawingml/2006/table">
            <a:tbl>
              <a:tblPr/>
              <a:tblGrid>
                <a:gridCol w="561565"/>
                <a:gridCol w="1488412"/>
                <a:gridCol w="1541224"/>
                <a:gridCol w="1355502"/>
                <a:gridCol w="1462007"/>
              </a:tblGrid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98" descr="HH00687_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3212976"/>
            <a:ext cx="936104" cy="92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27784" y="1988840"/>
            <a:ext cx="1296144" cy="749806"/>
          </a:xfrm>
          <a:prstGeom prst="rect">
            <a:avLst/>
          </a:prstGeom>
        </p:spPr>
      </p:pic>
      <p:pic>
        <p:nvPicPr>
          <p:cNvPr id="8" name="Рисунок 7" descr="27c8936480975d7ae30ef290ccde744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11960" y="1844824"/>
            <a:ext cx="975360" cy="975360"/>
          </a:xfrm>
          <a:prstGeom prst="rect">
            <a:avLst/>
          </a:prstGeom>
        </p:spPr>
      </p:pic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87624" y="4437112"/>
            <a:ext cx="1154872" cy="936103"/>
          </a:xfrm>
          <a:prstGeom prst="rect">
            <a:avLst/>
          </a:prstGeom>
        </p:spPr>
      </p:pic>
      <p:pic>
        <p:nvPicPr>
          <p:cNvPr id="10" name="Рисунок 9" descr="00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55776" y="4437112"/>
            <a:ext cx="1368152" cy="936104"/>
          </a:xfrm>
          <a:prstGeom prst="rect">
            <a:avLst/>
          </a:prstGeom>
        </p:spPr>
      </p:pic>
      <p:pic>
        <p:nvPicPr>
          <p:cNvPr id="12" name="Picture 34" descr="MCj04326520000[1]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580112" y="4365104"/>
            <a:ext cx="995140" cy="995140"/>
          </a:xfrm>
          <a:prstGeom prst="rect">
            <a:avLst/>
          </a:prstGeom>
          <a:noFill/>
        </p:spPr>
      </p:pic>
      <p:pic>
        <p:nvPicPr>
          <p:cNvPr id="13" name="Picture 31" descr="MCj04348640000[1]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652120" y="3068960"/>
            <a:ext cx="1078657" cy="1066193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2843808" y="3212976"/>
            <a:ext cx="1008112" cy="864096"/>
            <a:chOff x="144496" y="3823688"/>
            <a:chExt cx="1531480" cy="1230957"/>
          </a:xfrm>
        </p:grpSpPr>
        <p:pic>
          <p:nvPicPr>
            <p:cNvPr id="15" name="Picture 8" descr="http://png-images.ru/wp-content/uploads/2014/11/banana_PNG838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277981" flipH="1">
              <a:off x="144496" y="3904079"/>
              <a:ext cx="1303866" cy="1150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http://png-images.ru/wp-content/uploads/2014/11/banana_PNG838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277981" flipH="1">
              <a:off x="372110" y="3823688"/>
              <a:ext cx="1303866" cy="1150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0" descr="http://pngimg.com/upload/small/coconut_PNG9143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81128"/>
            <a:ext cx="1239943" cy="79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0_7b6fb_18131c1c_M (1)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1259632" y="692696"/>
            <a:ext cx="1101298" cy="936104"/>
          </a:xfrm>
          <a:prstGeom prst="rect">
            <a:avLst/>
          </a:prstGeom>
        </p:spPr>
      </p:pic>
      <p:pic>
        <p:nvPicPr>
          <p:cNvPr id="20" name="Рисунок 19" descr="0_8f5da_5b926895_orig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1187624" y="1988840"/>
            <a:ext cx="1237418" cy="855078"/>
          </a:xfrm>
          <a:prstGeom prst="rect">
            <a:avLst/>
          </a:prstGeom>
        </p:spPr>
      </p:pic>
      <p:pic>
        <p:nvPicPr>
          <p:cNvPr id="25" name="Рисунок 24" descr="11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5508104" y="1916831"/>
            <a:ext cx="1224136" cy="979309"/>
          </a:xfrm>
          <a:prstGeom prst="rect">
            <a:avLst/>
          </a:prstGeom>
        </p:spPr>
      </p:pic>
      <p:pic>
        <p:nvPicPr>
          <p:cNvPr id="26" name="Рисунок 25" descr="155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2699792" y="764704"/>
            <a:ext cx="1163960" cy="824084"/>
          </a:xfrm>
          <a:prstGeom prst="rect">
            <a:avLst/>
          </a:prstGeom>
        </p:spPr>
      </p:pic>
      <p:pic>
        <p:nvPicPr>
          <p:cNvPr id="28" name="Рисунок 27" descr="5695c1917ac1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4211960" y="692696"/>
            <a:ext cx="1097754" cy="994576"/>
          </a:xfrm>
          <a:prstGeom prst="rect">
            <a:avLst/>
          </a:prstGeom>
        </p:spPr>
      </p:pic>
      <p:pic>
        <p:nvPicPr>
          <p:cNvPr id="29" name="Рисунок 28" descr="9.jp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5560158" y="620688"/>
            <a:ext cx="1100074" cy="936104"/>
          </a:xfrm>
          <a:prstGeom prst="rect">
            <a:avLst/>
          </a:prstGeom>
        </p:spPr>
      </p:pic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7092280" y="1412776"/>
          <a:ext cx="1774190" cy="4320480"/>
        </p:xfrm>
        <a:graphic>
          <a:graphicData uri="http://schemas.openxmlformats.org/drawingml/2006/table">
            <a:tbl>
              <a:tblPr/>
              <a:tblGrid>
                <a:gridCol w="887095"/>
                <a:gridCol w="887095"/>
              </a:tblGrid>
              <a:tr h="1058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en-US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en-US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en-US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en-US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" name="Рисунок 20" descr="1.jp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4283968" y="3140968"/>
            <a:ext cx="1041537" cy="950174"/>
          </a:xfrm>
          <a:prstGeom prst="rect">
            <a:avLst/>
          </a:prstGeom>
        </p:spPr>
      </p:pic>
      <p:sp>
        <p:nvSpPr>
          <p:cNvPr id="33" name="Нижний колонтитул 10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12096" cy="365125"/>
          </a:xfrm>
        </p:spPr>
        <p:txBody>
          <a:bodyPr/>
          <a:lstStyle/>
          <a:p>
            <a:r>
              <a:rPr lang="ru-RU" b="1" dirty="0" smtClean="0"/>
              <a:t>Меню </a:t>
            </a:r>
            <a:r>
              <a:rPr lang="ru-RU" b="1" dirty="0"/>
              <a:t>школьного психолога  </a:t>
            </a:r>
            <a:r>
              <a:rPr lang="ru-RU" b="1" dirty="0" smtClean="0">
                <a:hlinkClick r:id="rId18"/>
              </a:rPr>
              <a:t>https</a:t>
            </a:r>
            <a:r>
              <a:rPr lang="ru-RU" b="1" dirty="0">
                <a:hlinkClick r:id="rId18"/>
              </a:rPr>
              <a:t>://psi-school.ru</a:t>
            </a:r>
            <a:r>
              <a:rPr lang="ru-RU" b="1" dirty="0" smtClean="0">
                <a:hlinkClick r:id="rId18"/>
              </a:rPr>
              <a:t>/</a:t>
            </a:r>
            <a:r>
              <a:rPr lang="en-US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2176 L 0.72778 -0.0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7 -0.00023 L 0.54358 -0.084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01621 L 0.41267 -0.14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2 -0.02639 L 0.25729 0.603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Таблица 148"/>
          <p:cNvGraphicFramePr>
            <a:graphicFrameLocks noGrp="1"/>
          </p:cNvGraphicFramePr>
          <p:nvPr/>
        </p:nvGraphicFramePr>
        <p:xfrm>
          <a:off x="7092280" y="1412776"/>
          <a:ext cx="1774190" cy="4320480"/>
        </p:xfrm>
        <a:graphic>
          <a:graphicData uri="http://schemas.openxmlformats.org/drawingml/2006/table">
            <a:tbl>
              <a:tblPr/>
              <a:tblGrid>
                <a:gridCol w="887095"/>
                <a:gridCol w="887095"/>
              </a:tblGrid>
              <a:tr h="1058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en-US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en-US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en-US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en-US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8" name="Таблица 147"/>
          <p:cNvGraphicFramePr>
            <a:graphicFrameLocks noGrp="1"/>
          </p:cNvGraphicFramePr>
          <p:nvPr/>
        </p:nvGraphicFramePr>
        <p:xfrm>
          <a:off x="467545" y="476672"/>
          <a:ext cx="6408710" cy="5688632"/>
        </p:xfrm>
        <a:graphic>
          <a:graphicData uri="http://schemas.openxmlformats.org/drawingml/2006/table">
            <a:tbl>
              <a:tblPr/>
              <a:tblGrid>
                <a:gridCol w="561565"/>
                <a:gridCol w="1488412"/>
                <a:gridCol w="1541224"/>
                <a:gridCol w="1355502"/>
                <a:gridCol w="1462007"/>
              </a:tblGrid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80" name="Picture 6" descr="ED00184_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2132856"/>
            <a:ext cx="9890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EN00202_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681883">
            <a:off x="2612136" y="3340704"/>
            <a:ext cx="1366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89"/>
          <p:cNvGrpSpPr>
            <a:grpSpLocks/>
          </p:cNvGrpSpPr>
          <p:nvPr/>
        </p:nvGrpSpPr>
        <p:grpSpPr bwMode="auto">
          <a:xfrm rot="560114">
            <a:off x="5564993" y="718115"/>
            <a:ext cx="1266955" cy="804862"/>
            <a:chOff x="4447" y="1332"/>
            <a:chExt cx="1112" cy="735"/>
          </a:xfrm>
        </p:grpSpPr>
        <p:sp>
          <p:nvSpPr>
            <p:cNvPr id="3126" name="Freeform 15"/>
            <p:cNvSpPr>
              <a:spLocks/>
            </p:cNvSpPr>
            <p:nvPr/>
          </p:nvSpPr>
          <p:spPr bwMode="auto">
            <a:xfrm>
              <a:off x="5165" y="1487"/>
              <a:ext cx="394" cy="371"/>
            </a:xfrm>
            <a:custGeom>
              <a:avLst/>
              <a:gdLst>
                <a:gd name="T0" fmla="*/ 24 w 1813"/>
                <a:gd name="T1" fmla="*/ 745 h 1713"/>
                <a:gd name="T2" fmla="*/ 444 w 1813"/>
                <a:gd name="T3" fmla="*/ 1454 h 1713"/>
                <a:gd name="T4" fmla="*/ 422 w 1813"/>
                <a:gd name="T5" fmla="*/ 1468 h 1713"/>
                <a:gd name="T6" fmla="*/ 397 w 1813"/>
                <a:gd name="T7" fmla="*/ 1483 h 1713"/>
                <a:gd name="T8" fmla="*/ 365 w 1813"/>
                <a:gd name="T9" fmla="*/ 1500 h 1713"/>
                <a:gd name="T10" fmla="*/ 328 w 1813"/>
                <a:gd name="T11" fmla="*/ 1517 h 1713"/>
                <a:gd name="T12" fmla="*/ 290 w 1813"/>
                <a:gd name="T13" fmla="*/ 1536 h 1713"/>
                <a:gd name="T14" fmla="*/ 252 w 1813"/>
                <a:gd name="T15" fmla="*/ 1551 h 1713"/>
                <a:gd name="T16" fmla="*/ 218 w 1813"/>
                <a:gd name="T17" fmla="*/ 1563 h 1713"/>
                <a:gd name="T18" fmla="*/ 186 w 1813"/>
                <a:gd name="T19" fmla="*/ 1574 h 1713"/>
                <a:gd name="T20" fmla="*/ 150 w 1813"/>
                <a:gd name="T21" fmla="*/ 1585 h 1713"/>
                <a:gd name="T22" fmla="*/ 115 w 1813"/>
                <a:gd name="T23" fmla="*/ 1599 h 1713"/>
                <a:gd name="T24" fmla="*/ 83 w 1813"/>
                <a:gd name="T25" fmla="*/ 1612 h 1713"/>
                <a:gd name="T26" fmla="*/ 55 w 1813"/>
                <a:gd name="T27" fmla="*/ 1623 h 1713"/>
                <a:gd name="T28" fmla="*/ 32 w 1813"/>
                <a:gd name="T29" fmla="*/ 1633 h 1713"/>
                <a:gd name="T30" fmla="*/ 13 w 1813"/>
                <a:gd name="T31" fmla="*/ 1642 h 1713"/>
                <a:gd name="T32" fmla="*/ 0 w 1813"/>
                <a:gd name="T33" fmla="*/ 1713 h 1713"/>
                <a:gd name="T34" fmla="*/ 91 w 1813"/>
                <a:gd name="T35" fmla="*/ 1698 h 1713"/>
                <a:gd name="T36" fmla="*/ 186 w 1813"/>
                <a:gd name="T37" fmla="*/ 1675 h 1713"/>
                <a:gd name="T38" fmla="*/ 237 w 1813"/>
                <a:gd name="T39" fmla="*/ 1660 h 1713"/>
                <a:gd name="T40" fmla="*/ 292 w 1813"/>
                <a:gd name="T41" fmla="*/ 1641 h 1713"/>
                <a:gd name="T42" fmla="*/ 344 w 1813"/>
                <a:gd name="T43" fmla="*/ 1620 h 1713"/>
                <a:gd name="T44" fmla="*/ 389 w 1813"/>
                <a:gd name="T45" fmla="*/ 1602 h 1713"/>
                <a:gd name="T46" fmla="*/ 427 w 1813"/>
                <a:gd name="T47" fmla="*/ 1587 h 1713"/>
                <a:gd name="T48" fmla="*/ 460 w 1813"/>
                <a:gd name="T49" fmla="*/ 1574 h 1713"/>
                <a:gd name="T50" fmla="*/ 503 w 1813"/>
                <a:gd name="T51" fmla="*/ 1555 h 1713"/>
                <a:gd name="T52" fmla="*/ 519 w 1813"/>
                <a:gd name="T53" fmla="*/ 1549 h 1713"/>
                <a:gd name="T54" fmla="*/ 1813 w 1813"/>
                <a:gd name="T55" fmla="*/ 707 h 1713"/>
                <a:gd name="T56" fmla="*/ 1418 w 1813"/>
                <a:gd name="T57" fmla="*/ 0 h 1713"/>
                <a:gd name="T58" fmla="*/ 24 w 1813"/>
                <a:gd name="T59" fmla="*/ 745 h 1713"/>
                <a:gd name="T60" fmla="*/ 24 w 1813"/>
                <a:gd name="T61" fmla="*/ 745 h 17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13"/>
                <a:gd name="T94" fmla="*/ 0 h 1713"/>
                <a:gd name="T95" fmla="*/ 1813 w 1813"/>
                <a:gd name="T96" fmla="*/ 1713 h 17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13" h="1713">
                  <a:moveTo>
                    <a:pt x="24" y="745"/>
                  </a:moveTo>
                  <a:lnTo>
                    <a:pt x="444" y="1454"/>
                  </a:lnTo>
                  <a:lnTo>
                    <a:pt x="422" y="1468"/>
                  </a:lnTo>
                  <a:lnTo>
                    <a:pt x="397" y="1483"/>
                  </a:lnTo>
                  <a:lnTo>
                    <a:pt x="365" y="1500"/>
                  </a:lnTo>
                  <a:lnTo>
                    <a:pt x="328" y="1517"/>
                  </a:lnTo>
                  <a:lnTo>
                    <a:pt x="290" y="1536"/>
                  </a:lnTo>
                  <a:lnTo>
                    <a:pt x="252" y="1551"/>
                  </a:lnTo>
                  <a:lnTo>
                    <a:pt x="218" y="1563"/>
                  </a:lnTo>
                  <a:lnTo>
                    <a:pt x="186" y="1574"/>
                  </a:lnTo>
                  <a:lnTo>
                    <a:pt x="150" y="1585"/>
                  </a:lnTo>
                  <a:lnTo>
                    <a:pt x="115" y="1599"/>
                  </a:lnTo>
                  <a:lnTo>
                    <a:pt x="83" y="1612"/>
                  </a:lnTo>
                  <a:lnTo>
                    <a:pt x="55" y="1623"/>
                  </a:lnTo>
                  <a:lnTo>
                    <a:pt x="32" y="1633"/>
                  </a:lnTo>
                  <a:lnTo>
                    <a:pt x="13" y="1642"/>
                  </a:lnTo>
                  <a:lnTo>
                    <a:pt x="0" y="1713"/>
                  </a:lnTo>
                  <a:lnTo>
                    <a:pt x="91" y="1698"/>
                  </a:lnTo>
                  <a:lnTo>
                    <a:pt x="186" y="1675"/>
                  </a:lnTo>
                  <a:lnTo>
                    <a:pt x="237" y="1660"/>
                  </a:lnTo>
                  <a:lnTo>
                    <a:pt x="292" y="1641"/>
                  </a:lnTo>
                  <a:lnTo>
                    <a:pt x="344" y="1620"/>
                  </a:lnTo>
                  <a:lnTo>
                    <a:pt x="389" y="1602"/>
                  </a:lnTo>
                  <a:lnTo>
                    <a:pt x="427" y="1587"/>
                  </a:lnTo>
                  <a:lnTo>
                    <a:pt x="460" y="1574"/>
                  </a:lnTo>
                  <a:lnTo>
                    <a:pt x="503" y="1555"/>
                  </a:lnTo>
                  <a:lnTo>
                    <a:pt x="519" y="1549"/>
                  </a:lnTo>
                  <a:lnTo>
                    <a:pt x="1813" y="707"/>
                  </a:lnTo>
                  <a:lnTo>
                    <a:pt x="1418" y="0"/>
                  </a:lnTo>
                  <a:lnTo>
                    <a:pt x="24" y="745"/>
                  </a:lnTo>
                  <a:close/>
                </a:path>
              </a:pathLst>
            </a:custGeom>
            <a:solidFill>
              <a:srgbClr val="8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7" name="Freeform 16"/>
            <p:cNvSpPr>
              <a:spLocks/>
            </p:cNvSpPr>
            <p:nvPr/>
          </p:nvSpPr>
          <p:spPr bwMode="auto">
            <a:xfrm>
              <a:off x="4454" y="1332"/>
              <a:ext cx="811" cy="343"/>
            </a:xfrm>
            <a:custGeom>
              <a:avLst/>
              <a:gdLst>
                <a:gd name="T0" fmla="*/ 47 w 3734"/>
                <a:gd name="T1" fmla="*/ 1429 h 1576"/>
                <a:gd name="T2" fmla="*/ 34 w 3734"/>
                <a:gd name="T3" fmla="*/ 1163 h 1576"/>
                <a:gd name="T4" fmla="*/ 93 w 3734"/>
                <a:gd name="T5" fmla="*/ 1093 h 1576"/>
                <a:gd name="T6" fmla="*/ 245 w 3734"/>
                <a:gd name="T7" fmla="*/ 1026 h 1576"/>
                <a:gd name="T8" fmla="*/ 277 w 3734"/>
                <a:gd name="T9" fmla="*/ 814 h 1576"/>
                <a:gd name="T10" fmla="*/ 479 w 3734"/>
                <a:gd name="T11" fmla="*/ 760 h 1576"/>
                <a:gd name="T12" fmla="*/ 579 w 3734"/>
                <a:gd name="T13" fmla="*/ 551 h 1576"/>
                <a:gd name="T14" fmla="*/ 863 w 3734"/>
                <a:gd name="T15" fmla="*/ 534 h 1576"/>
                <a:gd name="T16" fmla="*/ 977 w 3734"/>
                <a:gd name="T17" fmla="*/ 460 h 1576"/>
                <a:gd name="T18" fmla="*/ 1032 w 3734"/>
                <a:gd name="T19" fmla="*/ 333 h 1576"/>
                <a:gd name="T20" fmla="*/ 1323 w 3734"/>
                <a:gd name="T21" fmla="*/ 367 h 1576"/>
                <a:gd name="T22" fmla="*/ 1465 w 3734"/>
                <a:gd name="T23" fmla="*/ 428 h 1576"/>
                <a:gd name="T24" fmla="*/ 1538 w 3734"/>
                <a:gd name="T25" fmla="*/ 308 h 1576"/>
                <a:gd name="T26" fmla="*/ 1701 w 3734"/>
                <a:gd name="T27" fmla="*/ 255 h 1576"/>
                <a:gd name="T28" fmla="*/ 1950 w 3734"/>
                <a:gd name="T29" fmla="*/ 331 h 1576"/>
                <a:gd name="T30" fmla="*/ 2051 w 3734"/>
                <a:gd name="T31" fmla="*/ 384 h 1576"/>
                <a:gd name="T32" fmla="*/ 2161 w 3734"/>
                <a:gd name="T33" fmla="*/ 452 h 1576"/>
                <a:gd name="T34" fmla="*/ 2167 w 3734"/>
                <a:gd name="T35" fmla="*/ 344 h 1576"/>
                <a:gd name="T36" fmla="*/ 2203 w 3734"/>
                <a:gd name="T37" fmla="*/ 150 h 1576"/>
                <a:gd name="T38" fmla="*/ 2469 w 3734"/>
                <a:gd name="T39" fmla="*/ 106 h 1576"/>
                <a:gd name="T40" fmla="*/ 2855 w 3734"/>
                <a:gd name="T41" fmla="*/ 184 h 1576"/>
                <a:gd name="T42" fmla="*/ 3051 w 3734"/>
                <a:gd name="T43" fmla="*/ 258 h 1576"/>
                <a:gd name="T44" fmla="*/ 3192 w 3734"/>
                <a:gd name="T45" fmla="*/ 338 h 1576"/>
                <a:gd name="T46" fmla="*/ 3275 w 3734"/>
                <a:gd name="T47" fmla="*/ 245 h 1576"/>
                <a:gd name="T48" fmla="*/ 3211 w 3734"/>
                <a:gd name="T49" fmla="*/ 169 h 1576"/>
                <a:gd name="T50" fmla="*/ 3085 w 3734"/>
                <a:gd name="T51" fmla="*/ 40 h 1576"/>
                <a:gd name="T52" fmla="*/ 3256 w 3734"/>
                <a:gd name="T53" fmla="*/ 23 h 1576"/>
                <a:gd name="T54" fmla="*/ 3414 w 3734"/>
                <a:gd name="T55" fmla="*/ 91 h 1576"/>
                <a:gd name="T56" fmla="*/ 3553 w 3734"/>
                <a:gd name="T57" fmla="*/ 175 h 1576"/>
                <a:gd name="T58" fmla="*/ 3667 w 3734"/>
                <a:gd name="T59" fmla="*/ 274 h 1576"/>
                <a:gd name="T60" fmla="*/ 3734 w 3734"/>
                <a:gd name="T61" fmla="*/ 409 h 1576"/>
                <a:gd name="T62" fmla="*/ 3652 w 3734"/>
                <a:gd name="T63" fmla="*/ 583 h 1576"/>
                <a:gd name="T64" fmla="*/ 3580 w 3734"/>
                <a:gd name="T65" fmla="*/ 673 h 1576"/>
                <a:gd name="T66" fmla="*/ 3500 w 3734"/>
                <a:gd name="T67" fmla="*/ 739 h 1576"/>
                <a:gd name="T68" fmla="*/ 3389 w 3734"/>
                <a:gd name="T69" fmla="*/ 795 h 1576"/>
                <a:gd name="T70" fmla="*/ 2884 w 3734"/>
                <a:gd name="T71" fmla="*/ 798 h 1576"/>
                <a:gd name="T72" fmla="*/ 2625 w 3734"/>
                <a:gd name="T73" fmla="*/ 973 h 1576"/>
                <a:gd name="T74" fmla="*/ 2464 w 3734"/>
                <a:gd name="T75" fmla="*/ 1017 h 1576"/>
                <a:gd name="T76" fmla="*/ 2251 w 3734"/>
                <a:gd name="T77" fmla="*/ 945 h 1576"/>
                <a:gd name="T78" fmla="*/ 2163 w 3734"/>
                <a:gd name="T79" fmla="*/ 977 h 1576"/>
                <a:gd name="T80" fmla="*/ 2070 w 3734"/>
                <a:gd name="T81" fmla="*/ 1049 h 1576"/>
                <a:gd name="T82" fmla="*/ 1732 w 3734"/>
                <a:gd name="T83" fmla="*/ 1063 h 1576"/>
                <a:gd name="T84" fmla="*/ 1538 w 3734"/>
                <a:gd name="T85" fmla="*/ 987 h 1576"/>
                <a:gd name="T86" fmla="*/ 1431 w 3734"/>
                <a:gd name="T87" fmla="*/ 918 h 1576"/>
                <a:gd name="T88" fmla="*/ 1388 w 3734"/>
                <a:gd name="T89" fmla="*/ 1102 h 1576"/>
                <a:gd name="T90" fmla="*/ 1148 w 3734"/>
                <a:gd name="T91" fmla="*/ 1118 h 1576"/>
                <a:gd name="T92" fmla="*/ 1083 w 3734"/>
                <a:gd name="T93" fmla="*/ 1156 h 1576"/>
                <a:gd name="T94" fmla="*/ 1038 w 3734"/>
                <a:gd name="T95" fmla="*/ 1249 h 1576"/>
                <a:gd name="T96" fmla="*/ 787 w 3734"/>
                <a:gd name="T97" fmla="*/ 1239 h 1576"/>
                <a:gd name="T98" fmla="*/ 789 w 3734"/>
                <a:gd name="T99" fmla="*/ 1386 h 1576"/>
                <a:gd name="T100" fmla="*/ 618 w 3734"/>
                <a:gd name="T101" fmla="*/ 1416 h 1576"/>
                <a:gd name="T102" fmla="*/ 503 w 3734"/>
                <a:gd name="T103" fmla="*/ 1435 h 1576"/>
                <a:gd name="T104" fmla="*/ 427 w 3734"/>
                <a:gd name="T105" fmla="*/ 1507 h 1576"/>
                <a:gd name="T106" fmla="*/ 306 w 3734"/>
                <a:gd name="T107" fmla="*/ 1572 h 1576"/>
                <a:gd name="T108" fmla="*/ 112 w 3734"/>
                <a:gd name="T109" fmla="*/ 1509 h 15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34"/>
                <a:gd name="T166" fmla="*/ 0 h 1576"/>
                <a:gd name="T167" fmla="*/ 3734 w 3734"/>
                <a:gd name="T168" fmla="*/ 1576 h 157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34" h="1576">
                  <a:moveTo>
                    <a:pt x="95" y="1492"/>
                  </a:moveTo>
                  <a:lnTo>
                    <a:pt x="87" y="1485"/>
                  </a:lnTo>
                  <a:lnTo>
                    <a:pt x="79" y="1475"/>
                  </a:lnTo>
                  <a:lnTo>
                    <a:pt x="70" y="1464"/>
                  </a:lnTo>
                  <a:lnTo>
                    <a:pt x="47" y="1429"/>
                  </a:lnTo>
                  <a:lnTo>
                    <a:pt x="24" y="1388"/>
                  </a:lnTo>
                  <a:lnTo>
                    <a:pt x="0" y="1281"/>
                  </a:lnTo>
                  <a:lnTo>
                    <a:pt x="5" y="1224"/>
                  </a:lnTo>
                  <a:lnTo>
                    <a:pt x="17" y="1194"/>
                  </a:lnTo>
                  <a:lnTo>
                    <a:pt x="34" y="1163"/>
                  </a:lnTo>
                  <a:lnTo>
                    <a:pt x="53" y="1137"/>
                  </a:lnTo>
                  <a:lnTo>
                    <a:pt x="62" y="1123"/>
                  </a:lnTo>
                  <a:lnTo>
                    <a:pt x="72" y="1112"/>
                  </a:lnTo>
                  <a:lnTo>
                    <a:pt x="83" y="1102"/>
                  </a:lnTo>
                  <a:lnTo>
                    <a:pt x="93" y="1093"/>
                  </a:lnTo>
                  <a:lnTo>
                    <a:pt x="114" y="1076"/>
                  </a:lnTo>
                  <a:lnTo>
                    <a:pt x="133" y="1063"/>
                  </a:lnTo>
                  <a:lnTo>
                    <a:pt x="152" y="1051"/>
                  </a:lnTo>
                  <a:lnTo>
                    <a:pt x="188" y="1036"/>
                  </a:lnTo>
                  <a:lnTo>
                    <a:pt x="245" y="1026"/>
                  </a:lnTo>
                  <a:lnTo>
                    <a:pt x="266" y="1028"/>
                  </a:lnTo>
                  <a:lnTo>
                    <a:pt x="258" y="996"/>
                  </a:lnTo>
                  <a:lnTo>
                    <a:pt x="249" y="924"/>
                  </a:lnTo>
                  <a:lnTo>
                    <a:pt x="258" y="846"/>
                  </a:lnTo>
                  <a:lnTo>
                    <a:pt x="277" y="814"/>
                  </a:lnTo>
                  <a:lnTo>
                    <a:pt x="291" y="802"/>
                  </a:lnTo>
                  <a:lnTo>
                    <a:pt x="306" y="795"/>
                  </a:lnTo>
                  <a:lnTo>
                    <a:pt x="346" y="781"/>
                  </a:lnTo>
                  <a:lnTo>
                    <a:pt x="389" y="774"/>
                  </a:lnTo>
                  <a:lnTo>
                    <a:pt x="479" y="760"/>
                  </a:lnTo>
                  <a:lnTo>
                    <a:pt x="581" y="737"/>
                  </a:lnTo>
                  <a:lnTo>
                    <a:pt x="572" y="701"/>
                  </a:lnTo>
                  <a:lnTo>
                    <a:pt x="555" y="642"/>
                  </a:lnTo>
                  <a:lnTo>
                    <a:pt x="560" y="578"/>
                  </a:lnTo>
                  <a:lnTo>
                    <a:pt x="579" y="551"/>
                  </a:lnTo>
                  <a:lnTo>
                    <a:pt x="597" y="540"/>
                  </a:lnTo>
                  <a:lnTo>
                    <a:pt x="618" y="528"/>
                  </a:lnTo>
                  <a:lnTo>
                    <a:pt x="669" y="517"/>
                  </a:lnTo>
                  <a:lnTo>
                    <a:pt x="730" y="515"/>
                  </a:lnTo>
                  <a:lnTo>
                    <a:pt x="863" y="534"/>
                  </a:lnTo>
                  <a:lnTo>
                    <a:pt x="924" y="547"/>
                  </a:lnTo>
                  <a:lnTo>
                    <a:pt x="973" y="561"/>
                  </a:lnTo>
                  <a:lnTo>
                    <a:pt x="1019" y="574"/>
                  </a:lnTo>
                  <a:lnTo>
                    <a:pt x="1002" y="540"/>
                  </a:lnTo>
                  <a:lnTo>
                    <a:pt x="977" y="460"/>
                  </a:lnTo>
                  <a:lnTo>
                    <a:pt x="973" y="414"/>
                  </a:lnTo>
                  <a:lnTo>
                    <a:pt x="983" y="374"/>
                  </a:lnTo>
                  <a:lnTo>
                    <a:pt x="994" y="357"/>
                  </a:lnTo>
                  <a:lnTo>
                    <a:pt x="1009" y="344"/>
                  </a:lnTo>
                  <a:lnTo>
                    <a:pt x="1032" y="333"/>
                  </a:lnTo>
                  <a:lnTo>
                    <a:pt x="1059" y="325"/>
                  </a:lnTo>
                  <a:lnTo>
                    <a:pt x="1123" y="323"/>
                  </a:lnTo>
                  <a:lnTo>
                    <a:pt x="1192" y="331"/>
                  </a:lnTo>
                  <a:lnTo>
                    <a:pt x="1260" y="348"/>
                  </a:lnTo>
                  <a:lnTo>
                    <a:pt x="1323" y="367"/>
                  </a:lnTo>
                  <a:lnTo>
                    <a:pt x="1353" y="378"/>
                  </a:lnTo>
                  <a:lnTo>
                    <a:pt x="1380" y="388"/>
                  </a:lnTo>
                  <a:lnTo>
                    <a:pt x="1426" y="409"/>
                  </a:lnTo>
                  <a:lnTo>
                    <a:pt x="1454" y="422"/>
                  </a:lnTo>
                  <a:lnTo>
                    <a:pt x="1465" y="428"/>
                  </a:lnTo>
                  <a:lnTo>
                    <a:pt x="1473" y="399"/>
                  </a:lnTo>
                  <a:lnTo>
                    <a:pt x="1486" y="372"/>
                  </a:lnTo>
                  <a:lnTo>
                    <a:pt x="1507" y="340"/>
                  </a:lnTo>
                  <a:lnTo>
                    <a:pt x="1521" y="323"/>
                  </a:lnTo>
                  <a:lnTo>
                    <a:pt x="1538" y="308"/>
                  </a:lnTo>
                  <a:lnTo>
                    <a:pt x="1557" y="293"/>
                  </a:lnTo>
                  <a:lnTo>
                    <a:pt x="1578" y="279"/>
                  </a:lnTo>
                  <a:lnTo>
                    <a:pt x="1604" y="270"/>
                  </a:lnTo>
                  <a:lnTo>
                    <a:pt x="1633" y="262"/>
                  </a:lnTo>
                  <a:lnTo>
                    <a:pt x="1701" y="255"/>
                  </a:lnTo>
                  <a:lnTo>
                    <a:pt x="1781" y="268"/>
                  </a:lnTo>
                  <a:lnTo>
                    <a:pt x="1823" y="279"/>
                  </a:lnTo>
                  <a:lnTo>
                    <a:pt x="1865" y="295"/>
                  </a:lnTo>
                  <a:lnTo>
                    <a:pt x="1908" y="312"/>
                  </a:lnTo>
                  <a:lnTo>
                    <a:pt x="1950" y="331"/>
                  </a:lnTo>
                  <a:lnTo>
                    <a:pt x="1971" y="342"/>
                  </a:lnTo>
                  <a:lnTo>
                    <a:pt x="1992" y="352"/>
                  </a:lnTo>
                  <a:lnTo>
                    <a:pt x="2013" y="363"/>
                  </a:lnTo>
                  <a:lnTo>
                    <a:pt x="2032" y="374"/>
                  </a:lnTo>
                  <a:lnTo>
                    <a:pt x="2051" y="384"/>
                  </a:lnTo>
                  <a:lnTo>
                    <a:pt x="2070" y="395"/>
                  </a:lnTo>
                  <a:lnTo>
                    <a:pt x="2087" y="407"/>
                  </a:lnTo>
                  <a:lnTo>
                    <a:pt x="2104" y="416"/>
                  </a:lnTo>
                  <a:lnTo>
                    <a:pt x="2135" y="435"/>
                  </a:lnTo>
                  <a:lnTo>
                    <a:pt x="2161" y="452"/>
                  </a:lnTo>
                  <a:lnTo>
                    <a:pt x="2182" y="468"/>
                  </a:lnTo>
                  <a:lnTo>
                    <a:pt x="2199" y="479"/>
                  </a:lnTo>
                  <a:lnTo>
                    <a:pt x="2213" y="488"/>
                  </a:lnTo>
                  <a:lnTo>
                    <a:pt x="2196" y="445"/>
                  </a:lnTo>
                  <a:lnTo>
                    <a:pt x="2167" y="344"/>
                  </a:lnTo>
                  <a:lnTo>
                    <a:pt x="2161" y="228"/>
                  </a:lnTo>
                  <a:lnTo>
                    <a:pt x="2167" y="203"/>
                  </a:lnTo>
                  <a:lnTo>
                    <a:pt x="2178" y="179"/>
                  </a:lnTo>
                  <a:lnTo>
                    <a:pt x="2192" y="160"/>
                  </a:lnTo>
                  <a:lnTo>
                    <a:pt x="2203" y="150"/>
                  </a:lnTo>
                  <a:lnTo>
                    <a:pt x="2213" y="142"/>
                  </a:lnTo>
                  <a:lnTo>
                    <a:pt x="2235" y="131"/>
                  </a:lnTo>
                  <a:lnTo>
                    <a:pt x="2262" y="120"/>
                  </a:lnTo>
                  <a:lnTo>
                    <a:pt x="2323" y="108"/>
                  </a:lnTo>
                  <a:lnTo>
                    <a:pt x="2469" y="106"/>
                  </a:lnTo>
                  <a:lnTo>
                    <a:pt x="2639" y="129"/>
                  </a:lnTo>
                  <a:lnTo>
                    <a:pt x="2726" y="148"/>
                  </a:lnTo>
                  <a:lnTo>
                    <a:pt x="2770" y="160"/>
                  </a:lnTo>
                  <a:lnTo>
                    <a:pt x="2813" y="173"/>
                  </a:lnTo>
                  <a:lnTo>
                    <a:pt x="2855" y="184"/>
                  </a:lnTo>
                  <a:lnTo>
                    <a:pt x="2899" y="199"/>
                  </a:lnTo>
                  <a:lnTo>
                    <a:pt x="2939" y="213"/>
                  </a:lnTo>
                  <a:lnTo>
                    <a:pt x="2977" y="228"/>
                  </a:lnTo>
                  <a:lnTo>
                    <a:pt x="3015" y="243"/>
                  </a:lnTo>
                  <a:lnTo>
                    <a:pt x="3051" y="258"/>
                  </a:lnTo>
                  <a:lnTo>
                    <a:pt x="3085" y="274"/>
                  </a:lnTo>
                  <a:lnTo>
                    <a:pt x="3116" y="291"/>
                  </a:lnTo>
                  <a:lnTo>
                    <a:pt x="3144" y="306"/>
                  </a:lnTo>
                  <a:lnTo>
                    <a:pt x="3169" y="321"/>
                  </a:lnTo>
                  <a:lnTo>
                    <a:pt x="3192" y="338"/>
                  </a:lnTo>
                  <a:lnTo>
                    <a:pt x="3211" y="352"/>
                  </a:lnTo>
                  <a:lnTo>
                    <a:pt x="3247" y="409"/>
                  </a:lnTo>
                  <a:lnTo>
                    <a:pt x="3279" y="333"/>
                  </a:lnTo>
                  <a:lnTo>
                    <a:pt x="3283" y="270"/>
                  </a:lnTo>
                  <a:lnTo>
                    <a:pt x="3275" y="245"/>
                  </a:lnTo>
                  <a:lnTo>
                    <a:pt x="3264" y="222"/>
                  </a:lnTo>
                  <a:lnTo>
                    <a:pt x="3256" y="213"/>
                  </a:lnTo>
                  <a:lnTo>
                    <a:pt x="3249" y="203"/>
                  </a:lnTo>
                  <a:lnTo>
                    <a:pt x="3230" y="184"/>
                  </a:lnTo>
                  <a:lnTo>
                    <a:pt x="3211" y="169"/>
                  </a:lnTo>
                  <a:lnTo>
                    <a:pt x="3190" y="156"/>
                  </a:lnTo>
                  <a:lnTo>
                    <a:pt x="3169" y="144"/>
                  </a:lnTo>
                  <a:lnTo>
                    <a:pt x="3150" y="135"/>
                  </a:lnTo>
                  <a:lnTo>
                    <a:pt x="3101" y="103"/>
                  </a:lnTo>
                  <a:lnTo>
                    <a:pt x="3085" y="40"/>
                  </a:lnTo>
                  <a:lnTo>
                    <a:pt x="3102" y="13"/>
                  </a:lnTo>
                  <a:lnTo>
                    <a:pt x="3123" y="4"/>
                  </a:lnTo>
                  <a:lnTo>
                    <a:pt x="3156" y="0"/>
                  </a:lnTo>
                  <a:lnTo>
                    <a:pt x="3213" y="9"/>
                  </a:lnTo>
                  <a:lnTo>
                    <a:pt x="3256" y="23"/>
                  </a:lnTo>
                  <a:lnTo>
                    <a:pt x="3304" y="42"/>
                  </a:lnTo>
                  <a:lnTo>
                    <a:pt x="3331" y="51"/>
                  </a:lnTo>
                  <a:lnTo>
                    <a:pt x="3357" y="65"/>
                  </a:lnTo>
                  <a:lnTo>
                    <a:pt x="3386" y="78"/>
                  </a:lnTo>
                  <a:lnTo>
                    <a:pt x="3414" y="91"/>
                  </a:lnTo>
                  <a:lnTo>
                    <a:pt x="3441" y="106"/>
                  </a:lnTo>
                  <a:lnTo>
                    <a:pt x="3469" y="122"/>
                  </a:lnTo>
                  <a:lnTo>
                    <a:pt x="3498" y="139"/>
                  </a:lnTo>
                  <a:lnTo>
                    <a:pt x="3526" y="156"/>
                  </a:lnTo>
                  <a:lnTo>
                    <a:pt x="3553" y="175"/>
                  </a:lnTo>
                  <a:lnTo>
                    <a:pt x="3578" y="194"/>
                  </a:lnTo>
                  <a:lnTo>
                    <a:pt x="3602" y="213"/>
                  </a:lnTo>
                  <a:lnTo>
                    <a:pt x="3627" y="232"/>
                  </a:lnTo>
                  <a:lnTo>
                    <a:pt x="3648" y="253"/>
                  </a:lnTo>
                  <a:lnTo>
                    <a:pt x="3667" y="274"/>
                  </a:lnTo>
                  <a:lnTo>
                    <a:pt x="3677" y="285"/>
                  </a:lnTo>
                  <a:lnTo>
                    <a:pt x="3684" y="296"/>
                  </a:lnTo>
                  <a:lnTo>
                    <a:pt x="3701" y="317"/>
                  </a:lnTo>
                  <a:lnTo>
                    <a:pt x="3722" y="363"/>
                  </a:lnTo>
                  <a:lnTo>
                    <a:pt x="3734" y="409"/>
                  </a:lnTo>
                  <a:lnTo>
                    <a:pt x="3730" y="454"/>
                  </a:lnTo>
                  <a:lnTo>
                    <a:pt x="3720" y="477"/>
                  </a:lnTo>
                  <a:lnTo>
                    <a:pt x="3709" y="500"/>
                  </a:lnTo>
                  <a:lnTo>
                    <a:pt x="3680" y="544"/>
                  </a:lnTo>
                  <a:lnTo>
                    <a:pt x="3652" y="583"/>
                  </a:lnTo>
                  <a:lnTo>
                    <a:pt x="3639" y="604"/>
                  </a:lnTo>
                  <a:lnTo>
                    <a:pt x="3623" y="622"/>
                  </a:lnTo>
                  <a:lnTo>
                    <a:pt x="3608" y="639"/>
                  </a:lnTo>
                  <a:lnTo>
                    <a:pt x="3595" y="656"/>
                  </a:lnTo>
                  <a:lnTo>
                    <a:pt x="3580" y="673"/>
                  </a:lnTo>
                  <a:lnTo>
                    <a:pt x="3564" y="686"/>
                  </a:lnTo>
                  <a:lnTo>
                    <a:pt x="3549" y="701"/>
                  </a:lnTo>
                  <a:lnTo>
                    <a:pt x="3532" y="715"/>
                  </a:lnTo>
                  <a:lnTo>
                    <a:pt x="3517" y="728"/>
                  </a:lnTo>
                  <a:lnTo>
                    <a:pt x="3500" y="739"/>
                  </a:lnTo>
                  <a:lnTo>
                    <a:pt x="3483" y="751"/>
                  </a:lnTo>
                  <a:lnTo>
                    <a:pt x="3466" y="760"/>
                  </a:lnTo>
                  <a:lnTo>
                    <a:pt x="3447" y="770"/>
                  </a:lnTo>
                  <a:lnTo>
                    <a:pt x="3428" y="779"/>
                  </a:lnTo>
                  <a:lnTo>
                    <a:pt x="3389" y="795"/>
                  </a:lnTo>
                  <a:lnTo>
                    <a:pt x="3348" y="806"/>
                  </a:lnTo>
                  <a:lnTo>
                    <a:pt x="3302" y="814"/>
                  </a:lnTo>
                  <a:lnTo>
                    <a:pt x="3203" y="821"/>
                  </a:lnTo>
                  <a:lnTo>
                    <a:pt x="3089" y="815"/>
                  </a:lnTo>
                  <a:lnTo>
                    <a:pt x="2884" y="798"/>
                  </a:lnTo>
                  <a:lnTo>
                    <a:pt x="2758" y="787"/>
                  </a:lnTo>
                  <a:lnTo>
                    <a:pt x="2675" y="779"/>
                  </a:lnTo>
                  <a:lnTo>
                    <a:pt x="2667" y="891"/>
                  </a:lnTo>
                  <a:lnTo>
                    <a:pt x="2652" y="933"/>
                  </a:lnTo>
                  <a:lnTo>
                    <a:pt x="2625" y="973"/>
                  </a:lnTo>
                  <a:lnTo>
                    <a:pt x="2606" y="988"/>
                  </a:lnTo>
                  <a:lnTo>
                    <a:pt x="2585" y="1002"/>
                  </a:lnTo>
                  <a:lnTo>
                    <a:pt x="2559" y="1011"/>
                  </a:lnTo>
                  <a:lnTo>
                    <a:pt x="2528" y="1017"/>
                  </a:lnTo>
                  <a:lnTo>
                    <a:pt x="2464" y="1017"/>
                  </a:lnTo>
                  <a:lnTo>
                    <a:pt x="2401" y="1006"/>
                  </a:lnTo>
                  <a:lnTo>
                    <a:pt x="2344" y="988"/>
                  </a:lnTo>
                  <a:lnTo>
                    <a:pt x="2292" y="966"/>
                  </a:lnTo>
                  <a:lnTo>
                    <a:pt x="2270" y="956"/>
                  </a:lnTo>
                  <a:lnTo>
                    <a:pt x="2251" y="945"/>
                  </a:lnTo>
                  <a:lnTo>
                    <a:pt x="2216" y="928"/>
                  </a:lnTo>
                  <a:lnTo>
                    <a:pt x="2192" y="918"/>
                  </a:lnTo>
                  <a:lnTo>
                    <a:pt x="2182" y="920"/>
                  </a:lnTo>
                  <a:lnTo>
                    <a:pt x="2173" y="952"/>
                  </a:lnTo>
                  <a:lnTo>
                    <a:pt x="2163" y="977"/>
                  </a:lnTo>
                  <a:lnTo>
                    <a:pt x="2144" y="1002"/>
                  </a:lnTo>
                  <a:lnTo>
                    <a:pt x="2131" y="1015"/>
                  </a:lnTo>
                  <a:lnTo>
                    <a:pt x="2116" y="1026"/>
                  </a:lnTo>
                  <a:lnTo>
                    <a:pt x="2095" y="1040"/>
                  </a:lnTo>
                  <a:lnTo>
                    <a:pt x="2070" y="1049"/>
                  </a:lnTo>
                  <a:lnTo>
                    <a:pt x="2040" y="1061"/>
                  </a:lnTo>
                  <a:lnTo>
                    <a:pt x="2005" y="1068"/>
                  </a:lnTo>
                  <a:lnTo>
                    <a:pt x="1920" y="1080"/>
                  </a:lnTo>
                  <a:lnTo>
                    <a:pt x="1823" y="1080"/>
                  </a:lnTo>
                  <a:lnTo>
                    <a:pt x="1732" y="1063"/>
                  </a:lnTo>
                  <a:lnTo>
                    <a:pt x="1688" y="1049"/>
                  </a:lnTo>
                  <a:lnTo>
                    <a:pt x="1646" y="1036"/>
                  </a:lnTo>
                  <a:lnTo>
                    <a:pt x="1608" y="1021"/>
                  </a:lnTo>
                  <a:lnTo>
                    <a:pt x="1572" y="1004"/>
                  </a:lnTo>
                  <a:lnTo>
                    <a:pt x="1538" y="987"/>
                  </a:lnTo>
                  <a:lnTo>
                    <a:pt x="1509" y="969"/>
                  </a:lnTo>
                  <a:lnTo>
                    <a:pt x="1483" y="954"/>
                  </a:lnTo>
                  <a:lnTo>
                    <a:pt x="1462" y="941"/>
                  </a:lnTo>
                  <a:lnTo>
                    <a:pt x="1443" y="928"/>
                  </a:lnTo>
                  <a:lnTo>
                    <a:pt x="1431" y="918"/>
                  </a:lnTo>
                  <a:lnTo>
                    <a:pt x="1420" y="910"/>
                  </a:lnTo>
                  <a:lnTo>
                    <a:pt x="1424" y="1011"/>
                  </a:lnTo>
                  <a:lnTo>
                    <a:pt x="1416" y="1049"/>
                  </a:lnTo>
                  <a:lnTo>
                    <a:pt x="1401" y="1087"/>
                  </a:lnTo>
                  <a:lnTo>
                    <a:pt x="1388" y="1102"/>
                  </a:lnTo>
                  <a:lnTo>
                    <a:pt x="1374" y="1116"/>
                  </a:lnTo>
                  <a:lnTo>
                    <a:pt x="1355" y="1127"/>
                  </a:lnTo>
                  <a:lnTo>
                    <a:pt x="1332" y="1135"/>
                  </a:lnTo>
                  <a:lnTo>
                    <a:pt x="1237" y="1139"/>
                  </a:lnTo>
                  <a:lnTo>
                    <a:pt x="1148" y="1118"/>
                  </a:lnTo>
                  <a:lnTo>
                    <a:pt x="1112" y="1104"/>
                  </a:lnTo>
                  <a:lnTo>
                    <a:pt x="1083" y="1091"/>
                  </a:lnTo>
                  <a:lnTo>
                    <a:pt x="1059" y="1078"/>
                  </a:lnTo>
                  <a:lnTo>
                    <a:pt x="1070" y="1102"/>
                  </a:lnTo>
                  <a:lnTo>
                    <a:pt x="1083" y="1156"/>
                  </a:lnTo>
                  <a:lnTo>
                    <a:pt x="1085" y="1186"/>
                  </a:lnTo>
                  <a:lnTo>
                    <a:pt x="1076" y="1217"/>
                  </a:lnTo>
                  <a:lnTo>
                    <a:pt x="1066" y="1228"/>
                  </a:lnTo>
                  <a:lnTo>
                    <a:pt x="1055" y="1239"/>
                  </a:lnTo>
                  <a:lnTo>
                    <a:pt x="1038" y="1249"/>
                  </a:lnTo>
                  <a:lnTo>
                    <a:pt x="1019" y="1256"/>
                  </a:lnTo>
                  <a:lnTo>
                    <a:pt x="971" y="1264"/>
                  </a:lnTo>
                  <a:lnTo>
                    <a:pt x="927" y="1266"/>
                  </a:lnTo>
                  <a:lnTo>
                    <a:pt x="846" y="1255"/>
                  </a:lnTo>
                  <a:lnTo>
                    <a:pt x="787" y="1239"/>
                  </a:lnTo>
                  <a:lnTo>
                    <a:pt x="764" y="1232"/>
                  </a:lnTo>
                  <a:lnTo>
                    <a:pt x="775" y="1253"/>
                  </a:lnTo>
                  <a:lnTo>
                    <a:pt x="796" y="1304"/>
                  </a:lnTo>
                  <a:lnTo>
                    <a:pt x="800" y="1361"/>
                  </a:lnTo>
                  <a:lnTo>
                    <a:pt x="789" y="1386"/>
                  </a:lnTo>
                  <a:lnTo>
                    <a:pt x="777" y="1395"/>
                  </a:lnTo>
                  <a:lnTo>
                    <a:pt x="764" y="1405"/>
                  </a:lnTo>
                  <a:lnTo>
                    <a:pt x="730" y="1414"/>
                  </a:lnTo>
                  <a:lnTo>
                    <a:pt x="692" y="1418"/>
                  </a:lnTo>
                  <a:lnTo>
                    <a:pt x="618" y="1416"/>
                  </a:lnTo>
                  <a:lnTo>
                    <a:pt x="559" y="1405"/>
                  </a:lnTo>
                  <a:lnTo>
                    <a:pt x="536" y="1399"/>
                  </a:lnTo>
                  <a:lnTo>
                    <a:pt x="530" y="1405"/>
                  </a:lnTo>
                  <a:lnTo>
                    <a:pt x="515" y="1422"/>
                  </a:lnTo>
                  <a:lnTo>
                    <a:pt x="503" y="1435"/>
                  </a:lnTo>
                  <a:lnTo>
                    <a:pt x="492" y="1447"/>
                  </a:lnTo>
                  <a:lnTo>
                    <a:pt x="477" y="1462"/>
                  </a:lnTo>
                  <a:lnTo>
                    <a:pt x="462" y="1477"/>
                  </a:lnTo>
                  <a:lnTo>
                    <a:pt x="445" y="1492"/>
                  </a:lnTo>
                  <a:lnTo>
                    <a:pt x="427" y="1507"/>
                  </a:lnTo>
                  <a:lnTo>
                    <a:pt x="408" y="1521"/>
                  </a:lnTo>
                  <a:lnTo>
                    <a:pt x="387" y="1534"/>
                  </a:lnTo>
                  <a:lnTo>
                    <a:pt x="368" y="1547"/>
                  </a:lnTo>
                  <a:lnTo>
                    <a:pt x="348" y="1557"/>
                  </a:lnTo>
                  <a:lnTo>
                    <a:pt x="306" y="1572"/>
                  </a:lnTo>
                  <a:lnTo>
                    <a:pt x="266" y="1576"/>
                  </a:lnTo>
                  <a:lnTo>
                    <a:pt x="228" y="1570"/>
                  </a:lnTo>
                  <a:lnTo>
                    <a:pt x="159" y="1542"/>
                  </a:lnTo>
                  <a:lnTo>
                    <a:pt x="133" y="1524"/>
                  </a:lnTo>
                  <a:lnTo>
                    <a:pt x="112" y="1509"/>
                  </a:lnTo>
                  <a:lnTo>
                    <a:pt x="95" y="1492"/>
                  </a:lnTo>
                  <a:close/>
                </a:path>
              </a:pathLst>
            </a:custGeom>
            <a:solidFill>
              <a:srgbClr val="7D59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8" name="Freeform 17"/>
            <p:cNvSpPr>
              <a:spLocks/>
            </p:cNvSpPr>
            <p:nvPr/>
          </p:nvSpPr>
          <p:spPr bwMode="auto">
            <a:xfrm>
              <a:off x="4447" y="1653"/>
              <a:ext cx="435" cy="414"/>
            </a:xfrm>
            <a:custGeom>
              <a:avLst/>
              <a:gdLst>
                <a:gd name="T0" fmla="*/ 38 w 2002"/>
                <a:gd name="T1" fmla="*/ 186 h 1907"/>
                <a:gd name="T2" fmla="*/ 109 w 2002"/>
                <a:gd name="T3" fmla="*/ 148 h 1907"/>
                <a:gd name="T4" fmla="*/ 185 w 2002"/>
                <a:gd name="T5" fmla="*/ 120 h 1907"/>
                <a:gd name="T6" fmla="*/ 352 w 2002"/>
                <a:gd name="T7" fmla="*/ 82 h 1907"/>
                <a:gd name="T8" fmla="*/ 550 w 2002"/>
                <a:gd name="T9" fmla="*/ 55 h 1907"/>
                <a:gd name="T10" fmla="*/ 614 w 2002"/>
                <a:gd name="T11" fmla="*/ 196 h 1907"/>
                <a:gd name="T12" fmla="*/ 666 w 2002"/>
                <a:gd name="T13" fmla="*/ 392 h 1907"/>
                <a:gd name="T14" fmla="*/ 626 w 2002"/>
                <a:gd name="T15" fmla="*/ 502 h 1907"/>
                <a:gd name="T16" fmla="*/ 628 w 2002"/>
                <a:gd name="T17" fmla="*/ 667 h 1907"/>
                <a:gd name="T18" fmla="*/ 1017 w 2002"/>
                <a:gd name="T19" fmla="*/ 671 h 1907"/>
                <a:gd name="T20" fmla="*/ 882 w 2002"/>
                <a:gd name="T21" fmla="*/ 272 h 1907"/>
                <a:gd name="T22" fmla="*/ 972 w 2002"/>
                <a:gd name="T23" fmla="*/ 228 h 1907"/>
                <a:gd name="T24" fmla="*/ 1040 w 2002"/>
                <a:gd name="T25" fmla="*/ 196 h 1907"/>
                <a:gd name="T26" fmla="*/ 1118 w 2002"/>
                <a:gd name="T27" fmla="*/ 162 h 1907"/>
                <a:gd name="T28" fmla="*/ 1198 w 2002"/>
                <a:gd name="T29" fmla="*/ 127 h 1907"/>
                <a:gd name="T30" fmla="*/ 1280 w 2002"/>
                <a:gd name="T31" fmla="*/ 95 h 1907"/>
                <a:gd name="T32" fmla="*/ 1409 w 2002"/>
                <a:gd name="T33" fmla="*/ 51 h 1907"/>
                <a:gd name="T34" fmla="*/ 1633 w 2002"/>
                <a:gd name="T35" fmla="*/ 13 h 1907"/>
                <a:gd name="T36" fmla="*/ 1850 w 2002"/>
                <a:gd name="T37" fmla="*/ 135 h 1907"/>
                <a:gd name="T38" fmla="*/ 1894 w 2002"/>
                <a:gd name="T39" fmla="*/ 994 h 1907"/>
                <a:gd name="T40" fmla="*/ 1928 w 2002"/>
                <a:gd name="T41" fmla="*/ 1158 h 1907"/>
                <a:gd name="T42" fmla="*/ 2002 w 2002"/>
                <a:gd name="T43" fmla="*/ 1276 h 1907"/>
                <a:gd name="T44" fmla="*/ 1960 w 2002"/>
                <a:gd name="T45" fmla="*/ 1441 h 1907"/>
                <a:gd name="T46" fmla="*/ 1928 w 2002"/>
                <a:gd name="T47" fmla="*/ 1488 h 1907"/>
                <a:gd name="T48" fmla="*/ 1833 w 2002"/>
                <a:gd name="T49" fmla="*/ 1517 h 1907"/>
                <a:gd name="T50" fmla="*/ 1688 w 2002"/>
                <a:gd name="T51" fmla="*/ 1477 h 1907"/>
                <a:gd name="T52" fmla="*/ 1637 w 2002"/>
                <a:gd name="T53" fmla="*/ 1431 h 1907"/>
                <a:gd name="T54" fmla="*/ 1586 w 2002"/>
                <a:gd name="T55" fmla="*/ 1544 h 1907"/>
                <a:gd name="T56" fmla="*/ 1550 w 2002"/>
                <a:gd name="T57" fmla="*/ 1648 h 1907"/>
                <a:gd name="T58" fmla="*/ 1483 w 2002"/>
                <a:gd name="T59" fmla="*/ 1696 h 1907"/>
                <a:gd name="T60" fmla="*/ 1371 w 2002"/>
                <a:gd name="T61" fmla="*/ 1705 h 1907"/>
                <a:gd name="T62" fmla="*/ 1280 w 2002"/>
                <a:gd name="T63" fmla="*/ 1663 h 1907"/>
                <a:gd name="T64" fmla="*/ 1228 w 2002"/>
                <a:gd name="T65" fmla="*/ 1623 h 1907"/>
                <a:gd name="T66" fmla="*/ 1194 w 2002"/>
                <a:gd name="T67" fmla="*/ 1583 h 1907"/>
                <a:gd name="T68" fmla="*/ 1124 w 2002"/>
                <a:gd name="T69" fmla="*/ 1699 h 1907"/>
                <a:gd name="T70" fmla="*/ 1071 w 2002"/>
                <a:gd name="T71" fmla="*/ 1796 h 1907"/>
                <a:gd name="T72" fmla="*/ 1023 w 2002"/>
                <a:gd name="T73" fmla="*/ 1834 h 1907"/>
                <a:gd name="T74" fmla="*/ 867 w 2002"/>
                <a:gd name="T75" fmla="*/ 1827 h 1907"/>
                <a:gd name="T76" fmla="*/ 785 w 2002"/>
                <a:gd name="T77" fmla="*/ 1785 h 1907"/>
                <a:gd name="T78" fmla="*/ 690 w 2002"/>
                <a:gd name="T79" fmla="*/ 1844 h 1907"/>
                <a:gd name="T80" fmla="*/ 650 w 2002"/>
                <a:gd name="T81" fmla="*/ 1884 h 1907"/>
                <a:gd name="T82" fmla="*/ 563 w 2002"/>
                <a:gd name="T83" fmla="*/ 1890 h 1907"/>
                <a:gd name="T84" fmla="*/ 495 w 2002"/>
                <a:gd name="T85" fmla="*/ 1852 h 1907"/>
                <a:gd name="T86" fmla="*/ 25 w 2002"/>
                <a:gd name="T87" fmla="*/ 1907 h 1907"/>
                <a:gd name="T88" fmla="*/ 198 w 2002"/>
                <a:gd name="T89" fmla="*/ 1380 h 1907"/>
                <a:gd name="T90" fmla="*/ 124 w 2002"/>
                <a:gd name="T91" fmla="*/ 1218 h 1907"/>
                <a:gd name="T92" fmla="*/ 86 w 2002"/>
                <a:gd name="T93" fmla="*/ 971 h 1907"/>
                <a:gd name="T94" fmla="*/ 129 w 2002"/>
                <a:gd name="T95" fmla="*/ 886 h 1907"/>
                <a:gd name="T96" fmla="*/ 183 w 2002"/>
                <a:gd name="T97" fmla="*/ 852 h 1907"/>
                <a:gd name="T98" fmla="*/ 337 w 2002"/>
                <a:gd name="T99" fmla="*/ 806 h 1907"/>
                <a:gd name="T100" fmla="*/ 276 w 2002"/>
                <a:gd name="T101" fmla="*/ 703 h 1907"/>
                <a:gd name="T102" fmla="*/ 209 w 2002"/>
                <a:gd name="T103" fmla="*/ 591 h 1907"/>
                <a:gd name="T104" fmla="*/ 139 w 2002"/>
                <a:gd name="T105" fmla="*/ 479 h 1907"/>
                <a:gd name="T106" fmla="*/ 67 w 2002"/>
                <a:gd name="T107" fmla="*/ 367 h 1907"/>
                <a:gd name="T108" fmla="*/ 0 w 2002"/>
                <a:gd name="T109" fmla="*/ 215 h 190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02"/>
                <a:gd name="T166" fmla="*/ 0 h 1907"/>
                <a:gd name="T167" fmla="*/ 2002 w 2002"/>
                <a:gd name="T168" fmla="*/ 1907 h 190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02" h="1907">
                  <a:moveTo>
                    <a:pt x="0" y="215"/>
                  </a:moveTo>
                  <a:lnTo>
                    <a:pt x="17" y="200"/>
                  </a:lnTo>
                  <a:lnTo>
                    <a:pt x="38" y="186"/>
                  </a:lnTo>
                  <a:lnTo>
                    <a:pt x="69" y="167"/>
                  </a:lnTo>
                  <a:lnTo>
                    <a:pt x="88" y="158"/>
                  </a:lnTo>
                  <a:lnTo>
                    <a:pt x="109" y="148"/>
                  </a:lnTo>
                  <a:lnTo>
                    <a:pt x="131" y="139"/>
                  </a:lnTo>
                  <a:lnTo>
                    <a:pt x="158" y="129"/>
                  </a:lnTo>
                  <a:lnTo>
                    <a:pt x="185" y="120"/>
                  </a:lnTo>
                  <a:lnTo>
                    <a:pt x="215" y="110"/>
                  </a:lnTo>
                  <a:lnTo>
                    <a:pt x="283" y="95"/>
                  </a:lnTo>
                  <a:lnTo>
                    <a:pt x="352" y="82"/>
                  </a:lnTo>
                  <a:lnTo>
                    <a:pt x="407" y="72"/>
                  </a:lnTo>
                  <a:lnTo>
                    <a:pt x="489" y="61"/>
                  </a:lnTo>
                  <a:lnTo>
                    <a:pt x="550" y="55"/>
                  </a:lnTo>
                  <a:lnTo>
                    <a:pt x="571" y="97"/>
                  </a:lnTo>
                  <a:lnTo>
                    <a:pt x="591" y="143"/>
                  </a:lnTo>
                  <a:lnTo>
                    <a:pt x="614" y="196"/>
                  </a:lnTo>
                  <a:lnTo>
                    <a:pt x="637" y="253"/>
                  </a:lnTo>
                  <a:lnTo>
                    <a:pt x="656" y="308"/>
                  </a:lnTo>
                  <a:lnTo>
                    <a:pt x="666" y="392"/>
                  </a:lnTo>
                  <a:lnTo>
                    <a:pt x="658" y="418"/>
                  </a:lnTo>
                  <a:lnTo>
                    <a:pt x="649" y="447"/>
                  </a:lnTo>
                  <a:lnTo>
                    <a:pt x="626" y="502"/>
                  </a:lnTo>
                  <a:lnTo>
                    <a:pt x="610" y="557"/>
                  </a:lnTo>
                  <a:lnTo>
                    <a:pt x="612" y="612"/>
                  </a:lnTo>
                  <a:lnTo>
                    <a:pt x="628" y="667"/>
                  </a:lnTo>
                  <a:lnTo>
                    <a:pt x="645" y="713"/>
                  </a:lnTo>
                  <a:lnTo>
                    <a:pt x="664" y="757"/>
                  </a:lnTo>
                  <a:lnTo>
                    <a:pt x="1017" y="671"/>
                  </a:lnTo>
                  <a:lnTo>
                    <a:pt x="841" y="293"/>
                  </a:lnTo>
                  <a:lnTo>
                    <a:pt x="860" y="283"/>
                  </a:lnTo>
                  <a:lnTo>
                    <a:pt x="882" y="272"/>
                  </a:lnTo>
                  <a:lnTo>
                    <a:pt x="915" y="257"/>
                  </a:lnTo>
                  <a:lnTo>
                    <a:pt x="951" y="238"/>
                  </a:lnTo>
                  <a:lnTo>
                    <a:pt x="972" y="228"/>
                  </a:lnTo>
                  <a:lnTo>
                    <a:pt x="995" y="219"/>
                  </a:lnTo>
                  <a:lnTo>
                    <a:pt x="1017" y="207"/>
                  </a:lnTo>
                  <a:lnTo>
                    <a:pt x="1040" y="196"/>
                  </a:lnTo>
                  <a:lnTo>
                    <a:pt x="1065" y="184"/>
                  </a:lnTo>
                  <a:lnTo>
                    <a:pt x="1092" y="173"/>
                  </a:lnTo>
                  <a:lnTo>
                    <a:pt x="1118" y="162"/>
                  </a:lnTo>
                  <a:lnTo>
                    <a:pt x="1145" y="150"/>
                  </a:lnTo>
                  <a:lnTo>
                    <a:pt x="1171" y="139"/>
                  </a:lnTo>
                  <a:lnTo>
                    <a:pt x="1198" y="127"/>
                  </a:lnTo>
                  <a:lnTo>
                    <a:pt x="1226" y="116"/>
                  </a:lnTo>
                  <a:lnTo>
                    <a:pt x="1253" y="105"/>
                  </a:lnTo>
                  <a:lnTo>
                    <a:pt x="1280" y="95"/>
                  </a:lnTo>
                  <a:lnTo>
                    <a:pt x="1308" y="84"/>
                  </a:lnTo>
                  <a:lnTo>
                    <a:pt x="1360" y="66"/>
                  </a:lnTo>
                  <a:lnTo>
                    <a:pt x="1409" y="51"/>
                  </a:lnTo>
                  <a:lnTo>
                    <a:pt x="1457" y="38"/>
                  </a:lnTo>
                  <a:lnTo>
                    <a:pt x="1498" y="30"/>
                  </a:lnTo>
                  <a:lnTo>
                    <a:pt x="1633" y="13"/>
                  </a:lnTo>
                  <a:lnTo>
                    <a:pt x="1730" y="4"/>
                  </a:lnTo>
                  <a:lnTo>
                    <a:pt x="1808" y="0"/>
                  </a:lnTo>
                  <a:lnTo>
                    <a:pt x="1850" y="135"/>
                  </a:lnTo>
                  <a:lnTo>
                    <a:pt x="1692" y="220"/>
                  </a:lnTo>
                  <a:lnTo>
                    <a:pt x="1814" y="823"/>
                  </a:lnTo>
                  <a:lnTo>
                    <a:pt x="1894" y="994"/>
                  </a:lnTo>
                  <a:lnTo>
                    <a:pt x="1881" y="1133"/>
                  </a:lnTo>
                  <a:lnTo>
                    <a:pt x="1903" y="1144"/>
                  </a:lnTo>
                  <a:lnTo>
                    <a:pt x="1928" y="1158"/>
                  </a:lnTo>
                  <a:lnTo>
                    <a:pt x="1953" y="1179"/>
                  </a:lnTo>
                  <a:lnTo>
                    <a:pt x="1995" y="1236"/>
                  </a:lnTo>
                  <a:lnTo>
                    <a:pt x="2002" y="1276"/>
                  </a:lnTo>
                  <a:lnTo>
                    <a:pt x="1996" y="1323"/>
                  </a:lnTo>
                  <a:lnTo>
                    <a:pt x="1974" y="1409"/>
                  </a:lnTo>
                  <a:lnTo>
                    <a:pt x="1960" y="1441"/>
                  </a:lnTo>
                  <a:lnTo>
                    <a:pt x="1947" y="1468"/>
                  </a:lnTo>
                  <a:lnTo>
                    <a:pt x="1938" y="1479"/>
                  </a:lnTo>
                  <a:lnTo>
                    <a:pt x="1928" y="1488"/>
                  </a:lnTo>
                  <a:lnTo>
                    <a:pt x="1903" y="1504"/>
                  </a:lnTo>
                  <a:lnTo>
                    <a:pt x="1873" y="1513"/>
                  </a:lnTo>
                  <a:lnTo>
                    <a:pt x="1833" y="1517"/>
                  </a:lnTo>
                  <a:lnTo>
                    <a:pt x="1751" y="1507"/>
                  </a:lnTo>
                  <a:lnTo>
                    <a:pt x="1717" y="1494"/>
                  </a:lnTo>
                  <a:lnTo>
                    <a:pt x="1688" y="1477"/>
                  </a:lnTo>
                  <a:lnTo>
                    <a:pt x="1668" y="1460"/>
                  </a:lnTo>
                  <a:lnTo>
                    <a:pt x="1650" y="1447"/>
                  </a:lnTo>
                  <a:lnTo>
                    <a:pt x="1637" y="1431"/>
                  </a:lnTo>
                  <a:lnTo>
                    <a:pt x="1571" y="1439"/>
                  </a:lnTo>
                  <a:lnTo>
                    <a:pt x="1580" y="1469"/>
                  </a:lnTo>
                  <a:lnTo>
                    <a:pt x="1586" y="1544"/>
                  </a:lnTo>
                  <a:lnTo>
                    <a:pt x="1580" y="1585"/>
                  </a:lnTo>
                  <a:lnTo>
                    <a:pt x="1565" y="1629"/>
                  </a:lnTo>
                  <a:lnTo>
                    <a:pt x="1550" y="1648"/>
                  </a:lnTo>
                  <a:lnTo>
                    <a:pt x="1533" y="1667"/>
                  </a:lnTo>
                  <a:lnTo>
                    <a:pt x="1510" y="1682"/>
                  </a:lnTo>
                  <a:lnTo>
                    <a:pt x="1483" y="1696"/>
                  </a:lnTo>
                  <a:lnTo>
                    <a:pt x="1455" y="1705"/>
                  </a:lnTo>
                  <a:lnTo>
                    <a:pt x="1426" y="1709"/>
                  </a:lnTo>
                  <a:lnTo>
                    <a:pt x="1371" y="1705"/>
                  </a:lnTo>
                  <a:lnTo>
                    <a:pt x="1322" y="1688"/>
                  </a:lnTo>
                  <a:lnTo>
                    <a:pt x="1299" y="1677"/>
                  </a:lnTo>
                  <a:lnTo>
                    <a:pt x="1280" y="1663"/>
                  </a:lnTo>
                  <a:lnTo>
                    <a:pt x="1261" y="1650"/>
                  </a:lnTo>
                  <a:lnTo>
                    <a:pt x="1244" y="1637"/>
                  </a:lnTo>
                  <a:lnTo>
                    <a:pt x="1228" y="1623"/>
                  </a:lnTo>
                  <a:lnTo>
                    <a:pt x="1217" y="1610"/>
                  </a:lnTo>
                  <a:lnTo>
                    <a:pt x="1200" y="1591"/>
                  </a:lnTo>
                  <a:lnTo>
                    <a:pt x="1194" y="1583"/>
                  </a:lnTo>
                  <a:lnTo>
                    <a:pt x="1150" y="1597"/>
                  </a:lnTo>
                  <a:lnTo>
                    <a:pt x="1145" y="1627"/>
                  </a:lnTo>
                  <a:lnTo>
                    <a:pt x="1124" y="1699"/>
                  </a:lnTo>
                  <a:lnTo>
                    <a:pt x="1107" y="1741"/>
                  </a:lnTo>
                  <a:lnTo>
                    <a:pt x="1084" y="1779"/>
                  </a:lnTo>
                  <a:lnTo>
                    <a:pt x="1071" y="1796"/>
                  </a:lnTo>
                  <a:lnTo>
                    <a:pt x="1057" y="1812"/>
                  </a:lnTo>
                  <a:lnTo>
                    <a:pt x="1040" y="1825"/>
                  </a:lnTo>
                  <a:lnTo>
                    <a:pt x="1023" y="1834"/>
                  </a:lnTo>
                  <a:lnTo>
                    <a:pt x="985" y="1844"/>
                  </a:lnTo>
                  <a:lnTo>
                    <a:pt x="945" y="1846"/>
                  </a:lnTo>
                  <a:lnTo>
                    <a:pt x="867" y="1827"/>
                  </a:lnTo>
                  <a:lnTo>
                    <a:pt x="835" y="1812"/>
                  </a:lnTo>
                  <a:lnTo>
                    <a:pt x="808" y="1800"/>
                  </a:lnTo>
                  <a:lnTo>
                    <a:pt x="785" y="1785"/>
                  </a:lnTo>
                  <a:lnTo>
                    <a:pt x="730" y="1785"/>
                  </a:lnTo>
                  <a:lnTo>
                    <a:pt x="719" y="1804"/>
                  </a:lnTo>
                  <a:lnTo>
                    <a:pt x="690" y="1844"/>
                  </a:lnTo>
                  <a:lnTo>
                    <a:pt x="671" y="1865"/>
                  </a:lnTo>
                  <a:lnTo>
                    <a:pt x="662" y="1874"/>
                  </a:lnTo>
                  <a:lnTo>
                    <a:pt x="650" y="1884"/>
                  </a:lnTo>
                  <a:lnTo>
                    <a:pt x="630" y="1897"/>
                  </a:lnTo>
                  <a:lnTo>
                    <a:pt x="609" y="1901"/>
                  </a:lnTo>
                  <a:lnTo>
                    <a:pt x="563" y="1890"/>
                  </a:lnTo>
                  <a:lnTo>
                    <a:pt x="538" y="1878"/>
                  </a:lnTo>
                  <a:lnTo>
                    <a:pt x="515" y="1865"/>
                  </a:lnTo>
                  <a:lnTo>
                    <a:pt x="495" y="1852"/>
                  </a:lnTo>
                  <a:lnTo>
                    <a:pt x="477" y="1840"/>
                  </a:lnTo>
                  <a:lnTo>
                    <a:pt x="462" y="1829"/>
                  </a:lnTo>
                  <a:lnTo>
                    <a:pt x="25" y="1907"/>
                  </a:lnTo>
                  <a:lnTo>
                    <a:pt x="122" y="1445"/>
                  </a:lnTo>
                  <a:lnTo>
                    <a:pt x="219" y="1420"/>
                  </a:lnTo>
                  <a:lnTo>
                    <a:pt x="198" y="1380"/>
                  </a:lnTo>
                  <a:lnTo>
                    <a:pt x="175" y="1336"/>
                  </a:lnTo>
                  <a:lnTo>
                    <a:pt x="150" y="1281"/>
                  </a:lnTo>
                  <a:lnTo>
                    <a:pt x="124" y="1218"/>
                  </a:lnTo>
                  <a:lnTo>
                    <a:pt x="101" y="1152"/>
                  </a:lnTo>
                  <a:lnTo>
                    <a:pt x="80" y="1025"/>
                  </a:lnTo>
                  <a:lnTo>
                    <a:pt x="86" y="971"/>
                  </a:lnTo>
                  <a:lnTo>
                    <a:pt x="99" y="930"/>
                  </a:lnTo>
                  <a:lnTo>
                    <a:pt x="118" y="899"/>
                  </a:lnTo>
                  <a:lnTo>
                    <a:pt x="129" y="886"/>
                  </a:lnTo>
                  <a:lnTo>
                    <a:pt x="141" y="876"/>
                  </a:lnTo>
                  <a:lnTo>
                    <a:pt x="162" y="861"/>
                  </a:lnTo>
                  <a:lnTo>
                    <a:pt x="183" y="852"/>
                  </a:lnTo>
                  <a:lnTo>
                    <a:pt x="202" y="848"/>
                  </a:lnTo>
                  <a:lnTo>
                    <a:pt x="346" y="821"/>
                  </a:lnTo>
                  <a:lnTo>
                    <a:pt x="337" y="806"/>
                  </a:lnTo>
                  <a:lnTo>
                    <a:pt x="312" y="764"/>
                  </a:lnTo>
                  <a:lnTo>
                    <a:pt x="295" y="736"/>
                  </a:lnTo>
                  <a:lnTo>
                    <a:pt x="276" y="703"/>
                  </a:lnTo>
                  <a:lnTo>
                    <a:pt x="253" y="667"/>
                  </a:lnTo>
                  <a:lnTo>
                    <a:pt x="232" y="631"/>
                  </a:lnTo>
                  <a:lnTo>
                    <a:pt x="209" y="591"/>
                  </a:lnTo>
                  <a:lnTo>
                    <a:pt x="185" y="553"/>
                  </a:lnTo>
                  <a:lnTo>
                    <a:pt x="162" y="515"/>
                  </a:lnTo>
                  <a:lnTo>
                    <a:pt x="139" y="479"/>
                  </a:lnTo>
                  <a:lnTo>
                    <a:pt x="118" y="445"/>
                  </a:lnTo>
                  <a:lnTo>
                    <a:pt x="99" y="414"/>
                  </a:lnTo>
                  <a:lnTo>
                    <a:pt x="67" y="367"/>
                  </a:lnTo>
                  <a:lnTo>
                    <a:pt x="29" y="300"/>
                  </a:lnTo>
                  <a:lnTo>
                    <a:pt x="10" y="253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8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9" name="Freeform 18"/>
            <p:cNvSpPr>
              <a:spLocks/>
            </p:cNvSpPr>
            <p:nvPr/>
          </p:nvSpPr>
          <p:spPr bwMode="auto">
            <a:xfrm>
              <a:off x="4847" y="1676"/>
              <a:ext cx="351" cy="280"/>
            </a:xfrm>
            <a:custGeom>
              <a:avLst/>
              <a:gdLst>
                <a:gd name="T0" fmla="*/ 0 w 1620"/>
                <a:gd name="T1" fmla="*/ 845 h 1288"/>
                <a:gd name="T2" fmla="*/ 47 w 1620"/>
                <a:gd name="T3" fmla="*/ 851 h 1288"/>
                <a:gd name="T4" fmla="*/ 156 w 1620"/>
                <a:gd name="T5" fmla="*/ 861 h 1288"/>
                <a:gd name="T6" fmla="*/ 279 w 1620"/>
                <a:gd name="T7" fmla="*/ 872 h 1288"/>
                <a:gd name="T8" fmla="*/ 370 w 1620"/>
                <a:gd name="T9" fmla="*/ 876 h 1288"/>
                <a:gd name="T10" fmla="*/ 412 w 1620"/>
                <a:gd name="T11" fmla="*/ 864 h 1288"/>
                <a:gd name="T12" fmla="*/ 427 w 1620"/>
                <a:gd name="T13" fmla="*/ 836 h 1288"/>
                <a:gd name="T14" fmla="*/ 426 w 1620"/>
                <a:gd name="T15" fmla="*/ 798 h 1288"/>
                <a:gd name="T16" fmla="*/ 298 w 1620"/>
                <a:gd name="T17" fmla="*/ 182 h 1288"/>
                <a:gd name="T18" fmla="*/ 1448 w 1620"/>
                <a:gd name="T19" fmla="*/ 0 h 1288"/>
                <a:gd name="T20" fmla="*/ 1526 w 1620"/>
                <a:gd name="T21" fmla="*/ 591 h 1288"/>
                <a:gd name="T22" fmla="*/ 1515 w 1620"/>
                <a:gd name="T23" fmla="*/ 773 h 1288"/>
                <a:gd name="T24" fmla="*/ 1523 w 1620"/>
                <a:gd name="T25" fmla="*/ 781 h 1288"/>
                <a:gd name="T26" fmla="*/ 1540 w 1620"/>
                <a:gd name="T27" fmla="*/ 800 h 1288"/>
                <a:gd name="T28" fmla="*/ 1551 w 1620"/>
                <a:gd name="T29" fmla="*/ 815 h 1288"/>
                <a:gd name="T30" fmla="*/ 1562 w 1620"/>
                <a:gd name="T31" fmla="*/ 830 h 1288"/>
                <a:gd name="T32" fmla="*/ 1587 w 1620"/>
                <a:gd name="T33" fmla="*/ 870 h 1288"/>
                <a:gd name="T34" fmla="*/ 1620 w 1620"/>
                <a:gd name="T35" fmla="*/ 961 h 1288"/>
                <a:gd name="T36" fmla="*/ 1618 w 1620"/>
                <a:gd name="T37" fmla="*/ 1009 h 1288"/>
                <a:gd name="T38" fmla="*/ 1610 w 1620"/>
                <a:gd name="T39" fmla="*/ 1032 h 1288"/>
                <a:gd name="T40" fmla="*/ 1597 w 1620"/>
                <a:gd name="T41" fmla="*/ 1055 h 1288"/>
                <a:gd name="T42" fmla="*/ 1589 w 1620"/>
                <a:gd name="T43" fmla="*/ 1066 h 1288"/>
                <a:gd name="T44" fmla="*/ 1580 w 1620"/>
                <a:gd name="T45" fmla="*/ 1075 h 1288"/>
                <a:gd name="T46" fmla="*/ 1564 w 1620"/>
                <a:gd name="T47" fmla="*/ 1093 h 1288"/>
                <a:gd name="T48" fmla="*/ 1551 w 1620"/>
                <a:gd name="T49" fmla="*/ 1108 h 1288"/>
                <a:gd name="T50" fmla="*/ 1536 w 1620"/>
                <a:gd name="T51" fmla="*/ 1121 h 1288"/>
                <a:gd name="T52" fmla="*/ 1523 w 1620"/>
                <a:gd name="T53" fmla="*/ 1133 h 1288"/>
                <a:gd name="T54" fmla="*/ 1507 w 1620"/>
                <a:gd name="T55" fmla="*/ 1142 h 1288"/>
                <a:gd name="T56" fmla="*/ 1479 w 1620"/>
                <a:gd name="T57" fmla="*/ 1153 h 1288"/>
                <a:gd name="T58" fmla="*/ 1412 w 1620"/>
                <a:gd name="T59" fmla="*/ 1155 h 1288"/>
                <a:gd name="T60" fmla="*/ 1332 w 1620"/>
                <a:gd name="T61" fmla="*/ 1133 h 1288"/>
                <a:gd name="T62" fmla="*/ 1291 w 1620"/>
                <a:gd name="T63" fmla="*/ 1115 h 1288"/>
                <a:gd name="T64" fmla="*/ 1256 w 1620"/>
                <a:gd name="T65" fmla="*/ 1096 h 1288"/>
                <a:gd name="T66" fmla="*/ 1232 w 1620"/>
                <a:gd name="T67" fmla="*/ 1077 h 1288"/>
                <a:gd name="T68" fmla="*/ 1211 w 1620"/>
                <a:gd name="T69" fmla="*/ 1058 h 1288"/>
                <a:gd name="T70" fmla="*/ 1180 w 1620"/>
                <a:gd name="T71" fmla="*/ 1017 h 1288"/>
                <a:gd name="T72" fmla="*/ 985 w 1620"/>
                <a:gd name="T73" fmla="*/ 1041 h 1288"/>
                <a:gd name="T74" fmla="*/ 975 w 1620"/>
                <a:gd name="T75" fmla="*/ 1152 h 1288"/>
                <a:gd name="T76" fmla="*/ 960 w 1620"/>
                <a:gd name="T77" fmla="*/ 1195 h 1288"/>
                <a:gd name="T78" fmla="*/ 933 w 1620"/>
                <a:gd name="T79" fmla="*/ 1233 h 1288"/>
                <a:gd name="T80" fmla="*/ 916 w 1620"/>
                <a:gd name="T81" fmla="*/ 1250 h 1288"/>
                <a:gd name="T82" fmla="*/ 895 w 1620"/>
                <a:gd name="T83" fmla="*/ 1266 h 1288"/>
                <a:gd name="T84" fmla="*/ 870 w 1620"/>
                <a:gd name="T85" fmla="*/ 1277 h 1288"/>
                <a:gd name="T86" fmla="*/ 842 w 1620"/>
                <a:gd name="T87" fmla="*/ 1283 h 1288"/>
                <a:gd name="T88" fmla="*/ 785 w 1620"/>
                <a:gd name="T89" fmla="*/ 1288 h 1288"/>
                <a:gd name="T90" fmla="*/ 735 w 1620"/>
                <a:gd name="T91" fmla="*/ 1283 h 1288"/>
                <a:gd name="T92" fmla="*/ 692 w 1620"/>
                <a:gd name="T93" fmla="*/ 1269 h 1288"/>
                <a:gd name="T94" fmla="*/ 656 w 1620"/>
                <a:gd name="T95" fmla="*/ 1247 h 1288"/>
                <a:gd name="T96" fmla="*/ 638 w 1620"/>
                <a:gd name="T97" fmla="*/ 1235 h 1288"/>
                <a:gd name="T98" fmla="*/ 625 w 1620"/>
                <a:gd name="T99" fmla="*/ 1220 h 1288"/>
                <a:gd name="T100" fmla="*/ 612 w 1620"/>
                <a:gd name="T101" fmla="*/ 1205 h 1288"/>
                <a:gd name="T102" fmla="*/ 602 w 1620"/>
                <a:gd name="T103" fmla="*/ 1190 h 1288"/>
                <a:gd name="T104" fmla="*/ 576 w 1620"/>
                <a:gd name="T105" fmla="*/ 1121 h 1288"/>
                <a:gd name="T106" fmla="*/ 570 w 1620"/>
                <a:gd name="T107" fmla="*/ 1064 h 1288"/>
                <a:gd name="T108" fmla="*/ 576 w 1620"/>
                <a:gd name="T109" fmla="*/ 1026 h 1288"/>
                <a:gd name="T110" fmla="*/ 589 w 1620"/>
                <a:gd name="T111" fmla="*/ 998 h 1288"/>
                <a:gd name="T112" fmla="*/ 454 w 1620"/>
                <a:gd name="T113" fmla="*/ 1015 h 1288"/>
                <a:gd name="T114" fmla="*/ 395 w 1620"/>
                <a:gd name="T115" fmla="*/ 1011 h 1288"/>
                <a:gd name="T116" fmla="*/ 262 w 1620"/>
                <a:gd name="T117" fmla="*/ 1011 h 1288"/>
                <a:gd name="T118" fmla="*/ 95 w 1620"/>
                <a:gd name="T119" fmla="*/ 1007 h 1288"/>
                <a:gd name="T120" fmla="*/ 5 w 1620"/>
                <a:gd name="T121" fmla="*/ 998 h 1288"/>
                <a:gd name="T122" fmla="*/ 0 w 1620"/>
                <a:gd name="T123" fmla="*/ 845 h 1288"/>
                <a:gd name="T124" fmla="*/ 0 w 1620"/>
                <a:gd name="T125" fmla="*/ 845 h 12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20"/>
                <a:gd name="T190" fmla="*/ 0 h 1288"/>
                <a:gd name="T191" fmla="*/ 1620 w 1620"/>
                <a:gd name="T192" fmla="*/ 1288 h 128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20" h="1288">
                  <a:moveTo>
                    <a:pt x="0" y="845"/>
                  </a:moveTo>
                  <a:lnTo>
                    <a:pt x="47" y="851"/>
                  </a:lnTo>
                  <a:lnTo>
                    <a:pt x="156" y="861"/>
                  </a:lnTo>
                  <a:lnTo>
                    <a:pt x="279" y="872"/>
                  </a:lnTo>
                  <a:lnTo>
                    <a:pt x="370" y="876"/>
                  </a:lnTo>
                  <a:lnTo>
                    <a:pt x="412" y="864"/>
                  </a:lnTo>
                  <a:lnTo>
                    <a:pt x="427" y="836"/>
                  </a:lnTo>
                  <a:lnTo>
                    <a:pt x="426" y="798"/>
                  </a:lnTo>
                  <a:lnTo>
                    <a:pt x="298" y="182"/>
                  </a:lnTo>
                  <a:lnTo>
                    <a:pt x="1448" y="0"/>
                  </a:lnTo>
                  <a:lnTo>
                    <a:pt x="1526" y="591"/>
                  </a:lnTo>
                  <a:lnTo>
                    <a:pt x="1515" y="773"/>
                  </a:lnTo>
                  <a:lnTo>
                    <a:pt x="1523" y="781"/>
                  </a:lnTo>
                  <a:lnTo>
                    <a:pt x="1540" y="800"/>
                  </a:lnTo>
                  <a:lnTo>
                    <a:pt x="1551" y="815"/>
                  </a:lnTo>
                  <a:lnTo>
                    <a:pt x="1562" y="830"/>
                  </a:lnTo>
                  <a:lnTo>
                    <a:pt x="1587" y="870"/>
                  </a:lnTo>
                  <a:lnTo>
                    <a:pt x="1620" y="961"/>
                  </a:lnTo>
                  <a:lnTo>
                    <a:pt x="1618" y="1009"/>
                  </a:lnTo>
                  <a:lnTo>
                    <a:pt x="1610" y="1032"/>
                  </a:lnTo>
                  <a:lnTo>
                    <a:pt x="1597" y="1055"/>
                  </a:lnTo>
                  <a:lnTo>
                    <a:pt x="1589" y="1066"/>
                  </a:lnTo>
                  <a:lnTo>
                    <a:pt x="1580" y="1075"/>
                  </a:lnTo>
                  <a:lnTo>
                    <a:pt x="1564" y="1093"/>
                  </a:lnTo>
                  <a:lnTo>
                    <a:pt x="1551" y="1108"/>
                  </a:lnTo>
                  <a:lnTo>
                    <a:pt x="1536" y="1121"/>
                  </a:lnTo>
                  <a:lnTo>
                    <a:pt x="1523" y="1133"/>
                  </a:lnTo>
                  <a:lnTo>
                    <a:pt x="1507" y="1142"/>
                  </a:lnTo>
                  <a:lnTo>
                    <a:pt x="1479" y="1153"/>
                  </a:lnTo>
                  <a:lnTo>
                    <a:pt x="1412" y="1155"/>
                  </a:lnTo>
                  <a:lnTo>
                    <a:pt x="1332" y="1133"/>
                  </a:lnTo>
                  <a:lnTo>
                    <a:pt x="1291" y="1115"/>
                  </a:lnTo>
                  <a:lnTo>
                    <a:pt x="1256" y="1096"/>
                  </a:lnTo>
                  <a:lnTo>
                    <a:pt x="1232" y="1077"/>
                  </a:lnTo>
                  <a:lnTo>
                    <a:pt x="1211" y="1058"/>
                  </a:lnTo>
                  <a:lnTo>
                    <a:pt x="1180" y="1017"/>
                  </a:lnTo>
                  <a:lnTo>
                    <a:pt x="985" y="1041"/>
                  </a:lnTo>
                  <a:lnTo>
                    <a:pt x="975" y="1152"/>
                  </a:lnTo>
                  <a:lnTo>
                    <a:pt x="960" y="1195"/>
                  </a:lnTo>
                  <a:lnTo>
                    <a:pt x="933" y="1233"/>
                  </a:lnTo>
                  <a:lnTo>
                    <a:pt x="916" y="1250"/>
                  </a:lnTo>
                  <a:lnTo>
                    <a:pt x="895" y="1266"/>
                  </a:lnTo>
                  <a:lnTo>
                    <a:pt x="870" y="1277"/>
                  </a:lnTo>
                  <a:lnTo>
                    <a:pt x="842" y="1283"/>
                  </a:lnTo>
                  <a:lnTo>
                    <a:pt x="785" y="1288"/>
                  </a:lnTo>
                  <a:lnTo>
                    <a:pt x="735" y="1283"/>
                  </a:lnTo>
                  <a:lnTo>
                    <a:pt x="692" y="1269"/>
                  </a:lnTo>
                  <a:lnTo>
                    <a:pt x="656" y="1247"/>
                  </a:lnTo>
                  <a:lnTo>
                    <a:pt x="638" y="1235"/>
                  </a:lnTo>
                  <a:lnTo>
                    <a:pt x="625" y="1220"/>
                  </a:lnTo>
                  <a:lnTo>
                    <a:pt x="612" y="1205"/>
                  </a:lnTo>
                  <a:lnTo>
                    <a:pt x="602" y="1190"/>
                  </a:lnTo>
                  <a:lnTo>
                    <a:pt x="576" y="1121"/>
                  </a:lnTo>
                  <a:lnTo>
                    <a:pt x="570" y="1064"/>
                  </a:lnTo>
                  <a:lnTo>
                    <a:pt x="576" y="1026"/>
                  </a:lnTo>
                  <a:lnTo>
                    <a:pt x="589" y="998"/>
                  </a:lnTo>
                  <a:lnTo>
                    <a:pt x="454" y="1015"/>
                  </a:lnTo>
                  <a:lnTo>
                    <a:pt x="395" y="1011"/>
                  </a:lnTo>
                  <a:lnTo>
                    <a:pt x="262" y="1011"/>
                  </a:lnTo>
                  <a:lnTo>
                    <a:pt x="95" y="1007"/>
                  </a:lnTo>
                  <a:lnTo>
                    <a:pt x="5" y="998"/>
                  </a:lnTo>
                  <a:lnTo>
                    <a:pt x="0" y="845"/>
                  </a:lnTo>
                  <a:close/>
                </a:path>
              </a:pathLst>
            </a:custGeom>
            <a:solidFill>
              <a:srgbClr val="8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0" name="Freeform 19"/>
            <p:cNvSpPr>
              <a:spLocks/>
            </p:cNvSpPr>
            <p:nvPr/>
          </p:nvSpPr>
          <p:spPr bwMode="auto">
            <a:xfrm>
              <a:off x="5146" y="1442"/>
              <a:ext cx="349" cy="227"/>
            </a:xfrm>
            <a:custGeom>
              <a:avLst/>
              <a:gdLst>
                <a:gd name="T0" fmla="*/ 0 w 1610"/>
                <a:gd name="T1" fmla="*/ 808 h 1047"/>
                <a:gd name="T2" fmla="*/ 53 w 1610"/>
                <a:gd name="T3" fmla="*/ 667 h 1047"/>
                <a:gd name="T4" fmla="*/ 88 w 1610"/>
                <a:gd name="T5" fmla="*/ 635 h 1047"/>
                <a:gd name="T6" fmla="*/ 129 w 1610"/>
                <a:gd name="T7" fmla="*/ 598 h 1047"/>
                <a:gd name="T8" fmla="*/ 179 w 1610"/>
                <a:gd name="T9" fmla="*/ 560 h 1047"/>
                <a:gd name="T10" fmla="*/ 232 w 1610"/>
                <a:gd name="T11" fmla="*/ 521 h 1047"/>
                <a:gd name="T12" fmla="*/ 291 w 1610"/>
                <a:gd name="T13" fmla="*/ 481 h 1047"/>
                <a:gd name="T14" fmla="*/ 354 w 1610"/>
                <a:gd name="T15" fmla="*/ 439 h 1047"/>
                <a:gd name="T16" fmla="*/ 420 w 1610"/>
                <a:gd name="T17" fmla="*/ 397 h 1047"/>
                <a:gd name="T18" fmla="*/ 491 w 1610"/>
                <a:gd name="T19" fmla="*/ 353 h 1047"/>
                <a:gd name="T20" fmla="*/ 561 w 1610"/>
                <a:gd name="T21" fmla="*/ 311 h 1047"/>
                <a:gd name="T22" fmla="*/ 631 w 1610"/>
                <a:gd name="T23" fmla="*/ 270 h 1047"/>
                <a:gd name="T24" fmla="*/ 704 w 1610"/>
                <a:gd name="T25" fmla="*/ 232 h 1047"/>
                <a:gd name="T26" fmla="*/ 774 w 1610"/>
                <a:gd name="T27" fmla="*/ 194 h 1047"/>
                <a:gd name="T28" fmla="*/ 844 w 1610"/>
                <a:gd name="T29" fmla="*/ 157 h 1047"/>
                <a:gd name="T30" fmla="*/ 911 w 1610"/>
                <a:gd name="T31" fmla="*/ 123 h 1047"/>
                <a:gd name="T32" fmla="*/ 996 w 1610"/>
                <a:gd name="T33" fmla="*/ 83 h 1047"/>
                <a:gd name="T34" fmla="*/ 1108 w 1610"/>
                <a:gd name="T35" fmla="*/ 38 h 1047"/>
                <a:gd name="T36" fmla="*/ 1221 w 1610"/>
                <a:gd name="T37" fmla="*/ 5 h 1047"/>
                <a:gd name="T38" fmla="*/ 1445 w 1610"/>
                <a:gd name="T39" fmla="*/ 30 h 1047"/>
                <a:gd name="T40" fmla="*/ 1527 w 1610"/>
                <a:gd name="T41" fmla="*/ 74 h 1047"/>
                <a:gd name="T42" fmla="*/ 1582 w 1610"/>
                <a:gd name="T43" fmla="*/ 118 h 1047"/>
                <a:gd name="T44" fmla="*/ 1580 w 1610"/>
                <a:gd name="T45" fmla="*/ 180 h 1047"/>
                <a:gd name="T46" fmla="*/ 1500 w 1610"/>
                <a:gd name="T47" fmla="*/ 230 h 1047"/>
                <a:gd name="T48" fmla="*/ 1445 w 1610"/>
                <a:gd name="T49" fmla="*/ 262 h 1047"/>
                <a:gd name="T50" fmla="*/ 1380 w 1610"/>
                <a:gd name="T51" fmla="*/ 300 h 1047"/>
                <a:gd name="T52" fmla="*/ 1308 w 1610"/>
                <a:gd name="T53" fmla="*/ 342 h 1047"/>
                <a:gd name="T54" fmla="*/ 1232 w 1610"/>
                <a:gd name="T55" fmla="*/ 386 h 1047"/>
                <a:gd name="T56" fmla="*/ 1150 w 1610"/>
                <a:gd name="T57" fmla="*/ 433 h 1047"/>
                <a:gd name="T58" fmla="*/ 1065 w 1610"/>
                <a:gd name="T59" fmla="*/ 481 h 1047"/>
                <a:gd name="T60" fmla="*/ 977 w 1610"/>
                <a:gd name="T61" fmla="*/ 530 h 1047"/>
                <a:gd name="T62" fmla="*/ 890 w 1610"/>
                <a:gd name="T63" fmla="*/ 579 h 1047"/>
                <a:gd name="T64" fmla="*/ 804 w 1610"/>
                <a:gd name="T65" fmla="*/ 629 h 1047"/>
                <a:gd name="T66" fmla="*/ 721 w 1610"/>
                <a:gd name="T67" fmla="*/ 676 h 1047"/>
                <a:gd name="T68" fmla="*/ 641 w 1610"/>
                <a:gd name="T69" fmla="*/ 722 h 1047"/>
                <a:gd name="T70" fmla="*/ 565 w 1610"/>
                <a:gd name="T71" fmla="*/ 764 h 1047"/>
                <a:gd name="T72" fmla="*/ 496 w 1610"/>
                <a:gd name="T73" fmla="*/ 804 h 1047"/>
                <a:gd name="T74" fmla="*/ 435 w 1610"/>
                <a:gd name="T75" fmla="*/ 838 h 1047"/>
                <a:gd name="T76" fmla="*/ 369 w 1610"/>
                <a:gd name="T77" fmla="*/ 876 h 1047"/>
                <a:gd name="T78" fmla="*/ 308 w 1610"/>
                <a:gd name="T79" fmla="*/ 912 h 1047"/>
                <a:gd name="T80" fmla="*/ 234 w 1610"/>
                <a:gd name="T81" fmla="*/ 954 h 1047"/>
                <a:gd name="T82" fmla="*/ 164 w 1610"/>
                <a:gd name="T83" fmla="*/ 990 h 1047"/>
                <a:gd name="T84" fmla="*/ 86 w 1610"/>
                <a:gd name="T85" fmla="*/ 1024 h 1047"/>
                <a:gd name="T86" fmla="*/ 34 w 1610"/>
                <a:gd name="T87" fmla="*/ 1047 h 104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10"/>
                <a:gd name="T133" fmla="*/ 0 h 1047"/>
                <a:gd name="T134" fmla="*/ 1610 w 1610"/>
                <a:gd name="T135" fmla="*/ 1047 h 104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10" h="1047">
                  <a:moveTo>
                    <a:pt x="34" y="1047"/>
                  </a:moveTo>
                  <a:lnTo>
                    <a:pt x="0" y="899"/>
                  </a:lnTo>
                  <a:lnTo>
                    <a:pt x="0" y="808"/>
                  </a:lnTo>
                  <a:lnTo>
                    <a:pt x="19" y="730"/>
                  </a:lnTo>
                  <a:lnTo>
                    <a:pt x="44" y="676"/>
                  </a:lnTo>
                  <a:lnTo>
                    <a:pt x="53" y="667"/>
                  </a:lnTo>
                  <a:lnTo>
                    <a:pt x="65" y="655"/>
                  </a:lnTo>
                  <a:lnTo>
                    <a:pt x="76" y="646"/>
                  </a:lnTo>
                  <a:lnTo>
                    <a:pt x="88" y="635"/>
                  </a:lnTo>
                  <a:lnTo>
                    <a:pt x="103" y="623"/>
                  </a:lnTo>
                  <a:lnTo>
                    <a:pt x="116" y="610"/>
                  </a:lnTo>
                  <a:lnTo>
                    <a:pt x="129" y="598"/>
                  </a:lnTo>
                  <a:lnTo>
                    <a:pt x="145" y="587"/>
                  </a:lnTo>
                  <a:lnTo>
                    <a:pt x="162" y="574"/>
                  </a:lnTo>
                  <a:lnTo>
                    <a:pt x="179" y="560"/>
                  </a:lnTo>
                  <a:lnTo>
                    <a:pt x="196" y="547"/>
                  </a:lnTo>
                  <a:lnTo>
                    <a:pt x="213" y="534"/>
                  </a:lnTo>
                  <a:lnTo>
                    <a:pt x="232" y="521"/>
                  </a:lnTo>
                  <a:lnTo>
                    <a:pt x="251" y="507"/>
                  </a:lnTo>
                  <a:lnTo>
                    <a:pt x="272" y="494"/>
                  </a:lnTo>
                  <a:lnTo>
                    <a:pt x="291" y="481"/>
                  </a:lnTo>
                  <a:lnTo>
                    <a:pt x="312" y="467"/>
                  </a:lnTo>
                  <a:lnTo>
                    <a:pt x="333" y="452"/>
                  </a:lnTo>
                  <a:lnTo>
                    <a:pt x="354" y="439"/>
                  </a:lnTo>
                  <a:lnTo>
                    <a:pt x="377" y="424"/>
                  </a:lnTo>
                  <a:lnTo>
                    <a:pt x="397" y="410"/>
                  </a:lnTo>
                  <a:lnTo>
                    <a:pt x="420" y="397"/>
                  </a:lnTo>
                  <a:lnTo>
                    <a:pt x="443" y="382"/>
                  </a:lnTo>
                  <a:lnTo>
                    <a:pt x="466" y="368"/>
                  </a:lnTo>
                  <a:lnTo>
                    <a:pt x="491" y="353"/>
                  </a:lnTo>
                  <a:lnTo>
                    <a:pt x="513" y="340"/>
                  </a:lnTo>
                  <a:lnTo>
                    <a:pt x="536" y="325"/>
                  </a:lnTo>
                  <a:lnTo>
                    <a:pt x="561" y="311"/>
                  </a:lnTo>
                  <a:lnTo>
                    <a:pt x="584" y="298"/>
                  </a:lnTo>
                  <a:lnTo>
                    <a:pt x="608" y="285"/>
                  </a:lnTo>
                  <a:lnTo>
                    <a:pt x="631" y="270"/>
                  </a:lnTo>
                  <a:lnTo>
                    <a:pt x="656" y="258"/>
                  </a:lnTo>
                  <a:lnTo>
                    <a:pt x="681" y="243"/>
                  </a:lnTo>
                  <a:lnTo>
                    <a:pt x="704" y="232"/>
                  </a:lnTo>
                  <a:lnTo>
                    <a:pt x="728" y="218"/>
                  </a:lnTo>
                  <a:lnTo>
                    <a:pt x="751" y="205"/>
                  </a:lnTo>
                  <a:lnTo>
                    <a:pt x="774" y="194"/>
                  </a:lnTo>
                  <a:lnTo>
                    <a:pt x="799" y="180"/>
                  </a:lnTo>
                  <a:lnTo>
                    <a:pt x="821" y="169"/>
                  </a:lnTo>
                  <a:lnTo>
                    <a:pt x="844" y="157"/>
                  </a:lnTo>
                  <a:lnTo>
                    <a:pt x="867" y="146"/>
                  </a:lnTo>
                  <a:lnTo>
                    <a:pt x="888" y="135"/>
                  </a:lnTo>
                  <a:lnTo>
                    <a:pt x="911" y="123"/>
                  </a:lnTo>
                  <a:lnTo>
                    <a:pt x="934" y="114"/>
                  </a:lnTo>
                  <a:lnTo>
                    <a:pt x="954" y="102"/>
                  </a:lnTo>
                  <a:lnTo>
                    <a:pt x="996" y="83"/>
                  </a:lnTo>
                  <a:lnTo>
                    <a:pt x="1034" y="66"/>
                  </a:lnTo>
                  <a:lnTo>
                    <a:pt x="1072" y="51"/>
                  </a:lnTo>
                  <a:lnTo>
                    <a:pt x="1108" y="38"/>
                  </a:lnTo>
                  <a:lnTo>
                    <a:pt x="1141" y="26"/>
                  </a:lnTo>
                  <a:lnTo>
                    <a:pt x="1169" y="17"/>
                  </a:lnTo>
                  <a:lnTo>
                    <a:pt x="1221" y="5"/>
                  </a:lnTo>
                  <a:lnTo>
                    <a:pt x="1302" y="0"/>
                  </a:lnTo>
                  <a:lnTo>
                    <a:pt x="1378" y="9"/>
                  </a:lnTo>
                  <a:lnTo>
                    <a:pt x="1445" y="30"/>
                  </a:lnTo>
                  <a:lnTo>
                    <a:pt x="1475" y="43"/>
                  </a:lnTo>
                  <a:lnTo>
                    <a:pt x="1502" y="59"/>
                  </a:lnTo>
                  <a:lnTo>
                    <a:pt x="1527" y="74"/>
                  </a:lnTo>
                  <a:lnTo>
                    <a:pt x="1548" y="89"/>
                  </a:lnTo>
                  <a:lnTo>
                    <a:pt x="1567" y="104"/>
                  </a:lnTo>
                  <a:lnTo>
                    <a:pt x="1582" y="118"/>
                  </a:lnTo>
                  <a:lnTo>
                    <a:pt x="1610" y="157"/>
                  </a:lnTo>
                  <a:lnTo>
                    <a:pt x="1597" y="169"/>
                  </a:lnTo>
                  <a:lnTo>
                    <a:pt x="1580" y="180"/>
                  </a:lnTo>
                  <a:lnTo>
                    <a:pt x="1559" y="194"/>
                  </a:lnTo>
                  <a:lnTo>
                    <a:pt x="1532" y="211"/>
                  </a:lnTo>
                  <a:lnTo>
                    <a:pt x="1500" y="230"/>
                  </a:lnTo>
                  <a:lnTo>
                    <a:pt x="1483" y="239"/>
                  </a:lnTo>
                  <a:lnTo>
                    <a:pt x="1464" y="251"/>
                  </a:lnTo>
                  <a:lnTo>
                    <a:pt x="1445" y="262"/>
                  </a:lnTo>
                  <a:lnTo>
                    <a:pt x="1424" y="273"/>
                  </a:lnTo>
                  <a:lnTo>
                    <a:pt x="1403" y="287"/>
                  </a:lnTo>
                  <a:lnTo>
                    <a:pt x="1380" y="300"/>
                  </a:lnTo>
                  <a:lnTo>
                    <a:pt x="1358" y="313"/>
                  </a:lnTo>
                  <a:lnTo>
                    <a:pt x="1333" y="327"/>
                  </a:lnTo>
                  <a:lnTo>
                    <a:pt x="1308" y="342"/>
                  </a:lnTo>
                  <a:lnTo>
                    <a:pt x="1283" y="355"/>
                  </a:lnTo>
                  <a:lnTo>
                    <a:pt x="1257" y="370"/>
                  </a:lnTo>
                  <a:lnTo>
                    <a:pt x="1232" y="386"/>
                  </a:lnTo>
                  <a:lnTo>
                    <a:pt x="1204" y="401"/>
                  </a:lnTo>
                  <a:lnTo>
                    <a:pt x="1177" y="418"/>
                  </a:lnTo>
                  <a:lnTo>
                    <a:pt x="1150" y="433"/>
                  </a:lnTo>
                  <a:lnTo>
                    <a:pt x="1122" y="448"/>
                  </a:lnTo>
                  <a:lnTo>
                    <a:pt x="1093" y="465"/>
                  </a:lnTo>
                  <a:lnTo>
                    <a:pt x="1065" y="481"/>
                  </a:lnTo>
                  <a:lnTo>
                    <a:pt x="1034" y="498"/>
                  </a:lnTo>
                  <a:lnTo>
                    <a:pt x="1006" y="515"/>
                  </a:lnTo>
                  <a:lnTo>
                    <a:pt x="977" y="530"/>
                  </a:lnTo>
                  <a:lnTo>
                    <a:pt x="949" y="547"/>
                  </a:lnTo>
                  <a:lnTo>
                    <a:pt x="918" y="564"/>
                  </a:lnTo>
                  <a:lnTo>
                    <a:pt x="890" y="579"/>
                  </a:lnTo>
                  <a:lnTo>
                    <a:pt x="861" y="597"/>
                  </a:lnTo>
                  <a:lnTo>
                    <a:pt x="833" y="614"/>
                  </a:lnTo>
                  <a:lnTo>
                    <a:pt x="804" y="629"/>
                  </a:lnTo>
                  <a:lnTo>
                    <a:pt x="776" y="644"/>
                  </a:lnTo>
                  <a:lnTo>
                    <a:pt x="747" y="661"/>
                  </a:lnTo>
                  <a:lnTo>
                    <a:pt x="721" y="676"/>
                  </a:lnTo>
                  <a:lnTo>
                    <a:pt x="692" y="692"/>
                  </a:lnTo>
                  <a:lnTo>
                    <a:pt x="665" y="707"/>
                  </a:lnTo>
                  <a:lnTo>
                    <a:pt x="641" y="722"/>
                  </a:lnTo>
                  <a:lnTo>
                    <a:pt x="614" y="737"/>
                  </a:lnTo>
                  <a:lnTo>
                    <a:pt x="589" y="751"/>
                  </a:lnTo>
                  <a:lnTo>
                    <a:pt x="565" y="764"/>
                  </a:lnTo>
                  <a:lnTo>
                    <a:pt x="542" y="777"/>
                  </a:lnTo>
                  <a:lnTo>
                    <a:pt x="517" y="790"/>
                  </a:lnTo>
                  <a:lnTo>
                    <a:pt x="496" y="804"/>
                  </a:lnTo>
                  <a:lnTo>
                    <a:pt x="475" y="815"/>
                  </a:lnTo>
                  <a:lnTo>
                    <a:pt x="454" y="827"/>
                  </a:lnTo>
                  <a:lnTo>
                    <a:pt x="435" y="838"/>
                  </a:lnTo>
                  <a:lnTo>
                    <a:pt x="416" y="849"/>
                  </a:lnTo>
                  <a:lnTo>
                    <a:pt x="399" y="859"/>
                  </a:lnTo>
                  <a:lnTo>
                    <a:pt x="369" y="876"/>
                  </a:lnTo>
                  <a:lnTo>
                    <a:pt x="342" y="891"/>
                  </a:lnTo>
                  <a:lnTo>
                    <a:pt x="321" y="903"/>
                  </a:lnTo>
                  <a:lnTo>
                    <a:pt x="308" y="912"/>
                  </a:lnTo>
                  <a:lnTo>
                    <a:pt x="283" y="927"/>
                  </a:lnTo>
                  <a:lnTo>
                    <a:pt x="259" y="941"/>
                  </a:lnTo>
                  <a:lnTo>
                    <a:pt x="234" y="954"/>
                  </a:lnTo>
                  <a:lnTo>
                    <a:pt x="211" y="967"/>
                  </a:lnTo>
                  <a:lnTo>
                    <a:pt x="186" y="979"/>
                  </a:lnTo>
                  <a:lnTo>
                    <a:pt x="164" y="990"/>
                  </a:lnTo>
                  <a:lnTo>
                    <a:pt x="143" y="1000"/>
                  </a:lnTo>
                  <a:lnTo>
                    <a:pt x="122" y="1009"/>
                  </a:lnTo>
                  <a:lnTo>
                    <a:pt x="86" y="1024"/>
                  </a:lnTo>
                  <a:lnTo>
                    <a:pt x="59" y="1038"/>
                  </a:lnTo>
                  <a:lnTo>
                    <a:pt x="34" y="1047"/>
                  </a:lnTo>
                  <a:close/>
                </a:path>
              </a:pathLst>
            </a:custGeom>
            <a:solidFill>
              <a:srgbClr val="A8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1" name="Freeform 20"/>
            <p:cNvSpPr>
              <a:spLocks/>
            </p:cNvSpPr>
            <p:nvPr/>
          </p:nvSpPr>
          <p:spPr bwMode="auto">
            <a:xfrm>
              <a:off x="5329" y="1774"/>
              <a:ext cx="79" cy="79"/>
            </a:xfrm>
            <a:custGeom>
              <a:avLst/>
              <a:gdLst>
                <a:gd name="T0" fmla="*/ 183 w 363"/>
                <a:gd name="T1" fmla="*/ 363 h 363"/>
                <a:gd name="T2" fmla="*/ 251 w 363"/>
                <a:gd name="T3" fmla="*/ 348 h 363"/>
                <a:gd name="T4" fmla="*/ 283 w 363"/>
                <a:gd name="T5" fmla="*/ 333 h 363"/>
                <a:gd name="T6" fmla="*/ 310 w 363"/>
                <a:gd name="T7" fmla="*/ 310 h 363"/>
                <a:gd name="T8" fmla="*/ 348 w 363"/>
                <a:gd name="T9" fmla="*/ 253 h 363"/>
                <a:gd name="T10" fmla="*/ 363 w 363"/>
                <a:gd name="T11" fmla="*/ 181 h 363"/>
                <a:gd name="T12" fmla="*/ 360 w 363"/>
                <a:gd name="T13" fmla="*/ 145 h 363"/>
                <a:gd name="T14" fmla="*/ 348 w 363"/>
                <a:gd name="T15" fmla="*/ 110 h 363"/>
                <a:gd name="T16" fmla="*/ 333 w 363"/>
                <a:gd name="T17" fmla="*/ 80 h 363"/>
                <a:gd name="T18" fmla="*/ 322 w 363"/>
                <a:gd name="T19" fmla="*/ 67 h 363"/>
                <a:gd name="T20" fmla="*/ 310 w 363"/>
                <a:gd name="T21" fmla="*/ 53 h 363"/>
                <a:gd name="T22" fmla="*/ 297 w 363"/>
                <a:gd name="T23" fmla="*/ 42 h 363"/>
                <a:gd name="T24" fmla="*/ 283 w 363"/>
                <a:gd name="T25" fmla="*/ 30 h 363"/>
                <a:gd name="T26" fmla="*/ 268 w 363"/>
                <a:gd name="T27" fmla="*/ 21 h 363"/>
                <a:gd name="T28" fmla="*/ 251 w 363"/>
                <a:gd name="T29" fmla="*/ 13 h 363"/>
                <a:gd name="T30" fmla="*/ 219 w 363"/>
                <a:gd name="T31" fmla="*/ 4 h 363"/>
                <a:gd name="T32" fmla="*/ 183 w 363"/>
                <a:gd name="T33" fmla="*/ 0 h 363"/>
                <a:gd name="T34" fmla="*/ 110 w 363"/>
                <a:gd name="T35" fmla="*/ 13 h 363"/>
                <a:gd name="T36" fmla="*/ 80 w 363"/>
                <a:gd name="T37" fmla="*/ 30 h 363"/>
                <a:gd name="T38" fmla="*/ 53 w 363"/>
                <a:gd name="T39" fmla="*/ 53 h 363"/>
                <a:gd name="T40" fmla="*/ 15 w 363"/>
                <a:gd name="T41" fmla="*/ 110 h 363"/>
                <a:gd name="T42" fmla="*/ 0 w 363"/>
                <a:gd name="T43" fmla="*/ 181 h 363"/>
                <a:gd name="T44" fmla="*/ 4 w 363"/>
                <a:gd name="T45" fmla="*/ 219 h 363"/>
                <a:gd name="T46" fmla="*/ 15 w 363"/>
                <a:gd name="T47" fmla="*/ 253 h 363"/>
                <a:gd name="T48" fmla="*/ 31 w 363"/>
                <a:gd name="T49" fmla="*/ 283 h 363"/>
                <a:gd name="T50" fmla="*/ 42 w 363"/>
                <a:gd name="T51" fmla="*/ 297 h 363"/>
                <a:gd name="T52" fmla="*/ 53 w 363"/>
                <a:gd name="T53" fmla="*/ 310 h 363"/>
                <a:gd name="T54" fmla="*/ 67 w 363"/>
                <a:gd name="T55" fmla="*/ 321 h 363"/>
                <a:gd name="T56" fmla="*/ 80 w 363"/>
                <a:gd name="T57" fmla="*/ 333 h 363"/>
                <a:gd name="T58" fmla="*/ 95 w 363"/>
                <a:gd name="T59" fmla="*/ 340 h 363"/>
                <a:gd name="T60" fmla="*/ 110 w 363"/>
                <a:gd name="T61" fmla="*/ 348 h 363"/>
                <a:gd name="T62" fmla="*/ 145 w 363"/>
                <a:gd name="T63" fmla="*/ 359 h 363"/>
                <a:gd name="T64" fmla="*/ 183 w 363"/>
                <a:gd name="T65" fmla="*/ 363 h 363"/>
                <a:gd name="T66" fmla="*/ 183 w 363"/>
                <a:gd name="T67" fmla="*/ 363 h 3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3"/>
                <a:gd name="T103" fmla="*/ 0 h 363"/>
                <a:gd name="T104" fmla="*/ 363 w 363"/>
                <a:gd name="T105" fmla="*/ 363 h 3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3" h="363">
                  <a:moveTo>
                    <a:pt x="183" y="363"/>
                  </a:moveTo>
                  <a:lnTo>
                    <a:pt x="251" y="348"/>
                  </a:lnTo>
                  <a:lnTo>
                    <a:pt x="283" y="333"/>
                  </a:lnTo>
                  <a:lnTo>
                    <a:pt x="310" y="310"/>
                  </a:lnTo>
                  <a:lnTo>
                    <a:pt x="348" y="253"/>
                  </a:lnTo>
                  <a:lnTo>
                    <a:pt x="363" y="181"/>
                  </a:lnTo>
                  <a:lnTo>
                    <a:pt x="360" y="145"/>
                  </a:lnTo>
                  <a:lnTo>
                    <a:pt x="348" y="110"/>
                  </a:lnTo>
                  <a:lnTo>
                    <a:pt x="333" y="80"/>
                  </a:lnTo>
                  <a:lnTo>
                    <a:pt x="322" y="67"/>
                  </a:lnTo>
                  <a:lnTo>
                    <a:pt x="310" y="53"/>
                  </a:lnTo>
                  <a:lnTo>
                    <a:pt x="297" y="42"/>
                  </a:lnTo>
                  <a:lnTo>
                    <a:pt x="283" y="30"/>
                  </a:lnTo>
                  <a:lnTo>
                    <a:pt x="268" y="21"/>
                  </a:lnTo>
                  <a:lnTo>
                    <a:pt x="251" y="13"/>
                  </a:lnTo>
                  <a:lnTo>
                    <a:pt x="219" y="4"/>
                  </a:lnTo>
                  <a:lnTo>
                    <a:pt x="183" y="0"/>
                  </a:lnTo>
                  <a:lnTo>
                    <a:pt x="110" y="13"/>
                  </a:lnTo>
                  <a:lnTo>
                    <a:pt x="80" y="30"/>
                  </a:lnTo>
                  <a:lnTo>
                    <a:pt x="53" y="53"/>
                  </a:lnTo>
                  <a:lnTo>
                    <a:pt x="15" y="110"/>
                  </a:lnTo>
                  <a:lnTo>
                    <a:pt x="0" y="181"/>
                  </a:lnTo>
                  <a:lnTo>
                    <a:pt x="4" y="219"/>
                  </a:lnTo>
                  <a:lnTo>
                    <a:pt x="15" y="253"/>
                  </a:lnTo>
                  <a:lnTo>
                    <a:pt x="31" y="283"/>
                  </a:lnTo>
                  <a:lnTo>
                    <a:pt x="42" y="297"/>
                  </a:lnTo>
                  <a:lnTo>
                    <a:pt x="53" y="310"/>
                  </a:lnTo>
                  <a:lnTo>
                    <a:pt x="67" y="321"/>
                  </a:lnTo>
                  <a:lnTo>
                    <a:pt x="80" y="333"/>
                  </a:lnTo>
                  <a:lnTo>
                    <a:pt x="95" y="340"/>
                  </a:lnTo>
                  <a:lnTo>
                    <a:pt x="110" y="348"/>
                  </a:lnTo>
                  <a:lnTo>
                    <a:pt x="145" y="359"/>
                  </a:lnTo>
                  <a:lnTo>
                    <a:pt x="183" y="363"/>
                  </a:lnTo>
                  <a:close/>
                </a:path>
              </a:pathLst>
            </a:custGeom>
            <a:solidFill>
              <a:srgbClr val="8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2" name="Freeform 21"/>
            <p:cNvSpPr>
              <a:spLocks/>
            </p:cNvSpPr>
            <p:nvPr/>
          </p:nvSpPr>
          <p:spPr bwMode="auto">
            <a:xfrm>
              <a:off x="5484" y="1680"/>
              <a:ext cx="75" cy="75"/>
            </a:xfrm>
            <a:custGeom>
              <a:avLst/>
              <a:gdLst>
                <a:gd name="T0" fmla="*/ 173 w 348"/>
                <a:gd name="T1" fmla="*/ 348 h 348"/>
                <a:gd name="T2" fmla="*/ 242 w 348"/>
                <a:gd name="T3" fmla="*/ 334 h 348"/>
                <a:gd name="T4" fmla="*/ 270 w 348"/>
                <a:gd name="T5" fmla="*/ 317 h 348"/>
                <a:gd name="T6" fmla="*/ 297 w 348"/>
                <a:gd name="T7" fmla="*/ 296 h 348"/>
                <a:gd name="T8" fmla="*/ 335 w 348"/>
                <a:gd name="T9" fmla="*/ 241 h 348"/>
                <a:gd name="T10" fmla="*/ 348 w 348"/>
                <a:gd name="T11" fmla="*/ 173 h 348"/>
                <a:gd name="T12" fmla="*/ 344 w 348"/>
                <a:gd name="T13" fmla="*/ 138 h 348"/>
                <a:gd name="T14" fmla="*/ 335 w 348"/>
                <a:gd name="T15" fmla="*/ 106 h 348"/>
                <a:gd name="T16" fmla="*/ 318 w 348"/>
                <a:gd name="T17" fmla="*/ 76 h 348"/>
                <a:gd name="T18" fmla="*/ 308 w 348"/>
                <a:gd name="T19" fmla="*/ 62 h 348"/>
                <a:gd name="T20" fmla="*/ 297 w 348"/>
                <a:gd name="T21" fmla="*/ 51 h 348"/>
                <a:gd name="T22" fmla="*/ 284 w 348"/>
                <a:gd name="T23" fmla="*/ 40 h 348"/>
                <a:gd name="T24" fmla="*/ 270 w 348"/>
                <a:gd name="T25" fmla="*/ 28 h 348"/>
                <a:gd name="T26" fmla="*/ 242 w 348"/>
                <a:gd name="T27" fmla="*/ 13 h 348"/>
                <a:gd name="T28" fmla="*/ 209 w 348"/>
                <a:gd name="T29" fmla="*/ 3 h 348"/>
                <a:gd name="T30" fmla="*/ 173 w 348"/>
                <a:gd name="T31" fmla="*/ 0 h 348"/>
                <a:gd name="T32" fmla="*/ 107 w 348"/>
                <a:gd name="T33" fmla="*/ 13 h 348"/>
                <a:gd name="T34" fmla="*/ 76 w 348"/>
                <a:gd name="T35" fmla="*/ 28 h 348"/>
                <a:gd name="T36" fmla="*/ 50 w 348"/>
                <a:gd name="T37" fmla="*/ 51 h 348"/>
                <a:gd name="T38" fmla="*/ 14 w 348"/>
                <a:gd name="T39" fmla="*/ 106 h 348"/>
                <a:gd name="T40" fmla="*/ 0 w 348"/>
                <a:gd name="T41" fmla="*/ 173 h 348"/>
                <a:gd name="T42" fmla="*/ 4 w 348"/>
                <a:gd name="T43" fmla="*/ 209 h 348"/>
                <a:gd name="T44" fmla="*/ 14 w 348"/>
                <a:gd name="T45" fmla="*/ 241 h 348"/>
                <a:gd name="T46" fmla="*/ 29 w 348"/>
                <a:gd name="T47" fmla="*/ 271 h 348"/>
                <a:gd name="T48" fmla="*/ 40 w 348"/>
                <a:gd name="T49" fmla="*/ 285 h 348"/>
                <a:gd name="T50" fmla="*/ 50 w 348"/>
                <a:gd name="T51" fmla="*/ 296 h 348"/>
                <a:gd name="T52" fmla="*/ 63 w 348"/>
                <a:gd name="T53" fmla="*/ 308 h 348"/>
                <a:gd name="T54" fmla="*/ 76 w 348"/>
                <a:gd name="T55" fmla="*/ 317 h 348"/>
                <a:gd name="T56" fmla="*/ 107 w 348"/>
                <a:gd name="T57" fmla="*/ 334 h 348"/>
                <a:gd name="T58" fmla="*/ 139 w 348"/>
                <a:gd name="T59" fmla="*/ 344 h 348"/>
                <a:gd name="T60" fmla="*/ 173 w 348"/>
                <a:gd name="T61" fmla="*/ 348 h 348"/>
                <a:gd name="T62" fmla="*/ 173 w 348"/>
                <a:gd name="T63" fmla="*/ 348 h 3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8"/>
                <a:gd name="T97" fmla="*/ 0 h 348"/>
                <a:gd name="T98" fmla="*/ 348 w 348"/>
                <a:gd name="T99" fmla="*/ 348 h 3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8" h="348">
                  <a:moveTo>
                    <a:pt x="173" y="348"/>
                  </a:moveTo>
                  <a:lnTo>
                    <a:pt x="242" y="334"/>
                  </a:lnTo>
                  <a:lnTo>
                    <a:pt x="270" y="317"/>
                  </a:lnTo>
                  <a:lnTo>
                    <a:pt x="297" y="296"/>
                  </a:lnTo>
                  <a:lnTo>
                    <a:pt x="335" y="241"/>
                  </a:lnTo>
                  <a:lnTo>
                    <a:pt x="348" y="173"/>
                  </a:lnTo>
                  <a:lnTo>
                    <a:pt x="344" y="138"/>
                  </a:lnTo>
                  <a:lnTo>
                    <a:pt x="335" y="106"/>
                  </a:lnTo>
                  <a:lnTo>
                    <a:pt x="318" y="76"/>
                  </a:lnTo>
                  <a:lnTo>
                    <a:pt x="308" y="62"/>
                  </a:lnTo>
                  <a:lnTo>
                    <a:pt x="297" y="51"/>
                  </a:lnTo>
                  <a:lnTo>
                    <a:pt x="284" y="40"/>
                  </a:lnTo>
                  <a:lnTo>
                    <a:pt x="270" y="28"/>
                  </a:lnTo>
                  <a:lnTo>
                    <a:pt x="242" y="13"/>
                  </a:lnTo>
                  <a:lnTo>
                    <a:pt x="209" y="3"/>
                  </a:lnTo>
                  <a:lnTo>
                    <a:pt x="173" y="0"/>
                  </a:lnTo>
                  <a:lnTo>
                    <a:pt x="107" y="13"/>
                  </a:lnTo>
                  <a:lnTo>
                    <a:pt x="76" y="28"/>
                  </a:lnTo>
                  <a:lnTo>
                    <a:pt x="50" y="51"/>
                  </a:lnTo>
                  <a:lnTo>
                    <a:pt x="14" y="106"/>
                  </a:lnTo>
                  <a:lnTo>
                    <a:pt x="0" y="173"/>
                  </a:lnTo>
                  <a:lnTo>
                    <a:pt x="4" y="209"/>
                  </a:lnTo>
                  <a:lnTo>
                    <a:pt x="14" y="241"/>
                  </a:lnTo>
                  <a:lnTo>
                    <a:pt x="29" y="271"/>
                  </a:lnTo>
                  <a:lnTo>
                    <a:pt x="40" y="285"/>
                  </a:lnTo>
                  <a:lnTo>
                    <a:pt x="50" y="296"/>
                  </a:lnTo>
                  <a:lnTo>
                    <a:pt x="63" y="308"/>
                  </a:lnTo>
                  <a:lnTo>
                    <a:pt x="76" y="317"/>
                  </a:lnTo>
                  <a:lnTo>
                    <a:pt x="107" y="334"/>
                  </a:lnTo>
                  <a:lnTo>
                    <a:pt x="139" y="344"/>
                  </a:lnTo>
                  <a:lnTo>
                    <a:pt x="173" y="348"/>
                  </a:lnTo>
                  <a:close/>
                </a:path>
              </a:pathLst>
            </a:custGeom>
            <a:solidFill>
              <a:srgbClr val="8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3" name="Freeform 22"/>
            <p:cNvSpPr>
              <a:spLocks/>
            </p:cNvSpPr>
            <p:nvPr/>
          </p:nvSpPr>
          <p:spPr bwMode="auto">
            <a:xfrm>
              <a:off x="4936" y="1698"/>
              <a:ext cx="216" cy="188"/>
            </a:xfrm>
            <a:custGeom>
              <a:avLst/>
              <a:gdLst>
                <a:gd name="T0" fmla="*/ 0 w 994"/>
                <a:gd name="T1" fmla="*/ 158 h 867"/>
                <a:gd name="T2" fmla="*/ 109 w 994"/>
                <a:gd name="T3" fmla="*/ 808 h 867"/>
                <a:gd name="T4" fmla="*/ 207 w 994"/>
                <a:gd name="T5" fmla="*/ 867 h 867"/>
                <a:gd name="T6" fmla="*/ 219 w 994"/>
                <a:gd name="T7" fmla="*/ 854 h 867"/>
                <a:gd name="T8" fmla="*/ 234 w 994"/>
                <a:gd name="T9" fmla="*/ 839 h 867"/>
                <a:gd name="T10" fmla="*/ 255 w 994"/>
                <a:gd name="T11" fmla="*/ 822 h 867"/>
                <a:gd name="T12" fmla="*/ 280 w 994"/>
                <a:gd name="T13" fmla="*/ 804 h 867"/>
                <a:gd name="T14" fmla="*/ 310 w 994"/>
                <a:gd name="T15" fmla="*/ 789 h 867"/>
                <a:gd name="T16" fmla="*/ 344 w 994"/>
                <a:gd name="T17" fmla="*/ 776 h 867"/>
                <a:gd name="T18" fmla="*/ 384 w 994"/>
                <a:gd name="T19" fmla="*/ 768 h 867"/>
                <a:gd name="T20" fmla="*/ 422 w 994"/>
                <a:gd name="T21" fmla="*/ 770 h 867"/>
                <a:gd name="T22" fmla="*/ 456 w 994"/>
                <a:gd name="T23" fmla="*/ 780 h 867"/>
                <a:gd name="T24" fmla="*/ 485 w 994"/>
                <a:gd name="T25" fmla="*/ 795 h 867"/>
                <a:gd name="T26" fmla="*/ 508 w 994"/>
                <a:gd name="T27" fmla="*/ 814 h 867"/>
                <a:gd name="T28" fmla="*/ 527 w 994"/>
                <a:gd name="T29" fmla="*/ 833 h 867"/>
                <a:gd name="T30" fmla="*/ 540 w 994"/>
                <a:gd name="T31" fmla="*/ 852 h 867"/>
                <a:gd name="T32" fmla="*/ 552 w 994"/>
                <a:gd name="T33" fmla="*/ 867 h 867"/>
                <a:gd name="T34" fmla="*/ 766 w 994"/>
                <a:gd name="T35" fmla="*/ 791 h 867"/>
                <a:gd name="T36" fmla="*/ 774 w 994"/>
                <a:gd name="T37" fmla="*/ 768 h 867"/>
                <a:gd name="T38" fmla="*/ 797 w 994"/>
                <a:gd name="T39" fmla="*/ 721 h 867"/>
                <a:gd name="T40" fmla="*/ 812 w 994"/>
                <a:gd name="T41" fmla="*/ 692 h 867"/>
                <a:gd name="T42" fmla="*/ 831 w 994"/>
                <a:gd name="T43" fmla="*/ 668 h 867"/>
                <a:gd name="T44" fmla="*/ 850 w 994"/>
                <a:gd name="T45" fmla="*/ 647 h 867"/>
                <a:gd name="T46" fmla="*/ 869 w 994"/>
                <a:gd name="T47" fmla="*/ 631 h 867"/>
                <a:gd name="T48" fmla="*/ 913 w 994"/>
                <a:gd name="T49" fmla="*/ 616 h 867"/>
                <a:gd name="T50" fmla="*/ 953 w 994"/>
                <a:gd name="T51" fmla="*/ 609 h 867"/>
                <a:gd name="T52" fmla="*/ 994 w 994"/>
                <a:gd name="T53" fmla="*/ 601 h 867"/>
                <a:gd name="T54" fmla="*/ 966 w 994"/>
                <a:gd name="T55" fmla="*/ 0 h 867"/>
                <a:gd name="T56" fmla="*/ 0 w 994"/>
                <a:gd name="T57" fmla="*/ 158 h 867"/>
                <a:gd name="T58" fmla="*/ 0 w 994"/>
                <a:gd name="T59" fmla="*/ 158 h 86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94"/>
                <a:gd name="T91" fmla="*/ 0 h 867"/>
                <a:gd name="T92" fmla="*/ 994 w 994"/>
                <a:gd name="T93" fmla="*/ 867 h 86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94" h="867">
                  <a:moveTo>
                    <a:pt x="0" y="158"/>
                  </a:moveTo>
                  <a:lnTo>
                    <a:pt x="109" y="808"/>
                  </a:lnTo>
                  <a:lnTo>
                    <a:pt x="207" y="867"/>
                  </a:lnTo>
                  <a:lnTo>
                    <a:pt x="219" y="854"/>
                  </a:lnTo>
                  <a:lnTo>
                    <a:pt x="234" y="839"/>
                  </a:lnTo>
                  <a:lnTo>
                    <a:pt x="255" y="822"/>
                  </a:lnTo>
                  <a:lnTo>
                    <a:pt x="280" y="804"/>
                  </a:lnTo>
                  <a:lnTo>
                    <a:pt x="310" y="789"/>
                  </a:lnTo>
                  <a:lnTo>
                    <a:pt x="344" y="776"/>
                  </a:lnTo>
                  <a:lnTo>
                    <a:pt x="384" y="768"/>
                  </a:lnTo>
                  <a:lnTo>
                    <a:pt x="422" y="770"/>
                  </a:lnTo>
                  <a:lnTo>
                    <a:pt x="456" y="780"/>
                  </a:lnTo>
                  <a:lnTo>
                    <a:pt x="485" y="795"/>
                  </a:lnTo>
                  <a:lnTo>
                    <a:pt x="508" y="814"/>
                  </a:lnTo>
                  <a:lnTo>
                    <a:pt x="527" y="833"/>
                  </a:lnTo>
                  <a:lnTo>
                    <a:pt x="540" y="852"/>
                  </a:lnTo>
                  <a:lnTo>
                    <a:pt x="552" y="867"/>
                  </a:lnTo>
                  <a:lnTo>
                    <a:pt x="766" y="791"/>
                  </a:lnTo>
                  <a:lnTo>
                    <a:pt x="774" y="768"/>
                  </a:lnTo>
                  <a:lnTo>
                    <a:pt x="797" y="721"/>
                  </a:lnTo>
                  <a:lnTo>
                    <a:pt x="812" y="692"/>
                  </a:lnTo>
                  <a:lnTo>
                    <a:pt x="831" y="668"/>
                  </a:lnTo>
                  <a:lnTo>
                    <a:pt x="850" y="647"/>
                  </a:lnTo>
                  <a:lnTo>
                    <a:pt x="869" y="631"/>
                  </a:lnTo>
                  <a:lnTo>
                    <a:pt x="913" y="616"/>
                  </a:lnTo>
                  <a:lnTo>
                    <a:pt x="953" y="609"/>
                  </a:lnTo>
                  <a:lnTo>
                    <a:pt x="994" y="601"/>
                  </a:lnTo>
                  <a:lnTo>
                    <a:pt x="966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B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4" name="Freeform 23"/>
            <p:cNvSpPr>
              <a:spLocks/>
            </p:cNvSpPr>
            <p:nvPr/>
          </p:nvSpPr>
          <p:spPr bwMode="auto">
            <a:xfrm>
              <a:off x="5158" y="1459"/>
              <a:ext cx="306" cy="185"/>
            </a:xfrm>
            <a:custGeom>
              <a:avLst/>
              <a:gdLst>
                <a:gd name="T0" fmla="*/ 51 w 1407"/>
                <a:gd name="T1" fmla="*/ 644 h 853"/>
                <a:gd name="T2" fmla="*/ 0 w 1407"/>
                <a:gd name="T3" fmla="*/ 754 h 853"/>
                <a:gd name="T4" fmla="*/ 29 w 1407"/>
                <a:gd name="T5" fmla="*/ 825 h 853"/>
                <a:gd name="T6" fmla="*/ 48 w 1407"/>
                <a:gd name="T7" fmla="*/ 846 h 853"/>
                <a:gd name="T8" fmla="*/ 1407 w 1407"/>
                <a:gd name="T9" fmla="*/ 127 h 853"/>
                <a:gd name="T10" fmla="*/ 1386 w 1407"/>
                <a:gd name="T11" fmla="*/ 106 h 853"/>
                <a:gd name="T12" fmla="*/ 1365 w 1407"/>
                <a:gd name="T13" fmla="*/ 83 h 853"/>
                <a:gd name="T14" fmla="*/ 1335 w 1407"/>
                <a:gd name="T15" fmla="*/ 59 h 853"/>
                <a:gd name="T16" fmla="*/ 1302 w 1407"/>
                <a:gd name="T17" fmla="*/ 36 h 853"/>
                <a:gd name="T18" fmla="*/ 1264 w 1407"/>
                <a:gd name="T19" fmla="*/ 15 h 853"/>
                <a:gd name="T20" fmla="*/ 1188 w 1407"/>
                <a:gd name="T21" fmla="*/ 0 h 853"/>
                <a:gd name="T22" fmla="*/ 1110 w 1407"/>
                <a:gd name="T23" fmla="*/ 30 h 853"/>
                <a:gd name="T24" fmla="*/ 1046 w 1407"/>
                <a:gd name="T25" fmla="*/ 62 h 853"/>
                <a:gd name="T26" fmla="*/ 989 w 1407"/>
                <a:gd name="T27" fmla="*/ 93 h 853"/>
                <a:gd name="T28" fmla="*/ 947 w 1407"/>
                <a:gd name="T29" fmla="*/ 116 h 853"/>
                <a:gd name="T30" fmla="*/ 903 w 1407"/>
                <a:gd name="T31" fmla="*/ 140 h 853"/>
                <a:gd name="T32" fmla="*/ 858 w 1407"/>
                <a:gd name="T33" fmla="*/ 165 h 853"/>
                <a:gd name="T34" fmla="*/ 810 w 1407"/>
                <a:gd name="T35" fmla="*/ 192 h 853"/>
                <a:gd name="T36" fmla="*/ 761 w 1407"/>
                <a:gd name="T37" fmla="*/ 220 h 853"/>
                <a:gd name="T38" fmla="*/ 711 w 1407"/>
                <a:gd name="T39" fmla="*/ 249 h 853"/>
                <a:gd name="T40" fmla="*/ 662 w 1407"/>
                <a:gd name="T41" fmla="*/ 277 h 853"/>
                <a:gd name="T42" fmla="*/ 610 w 1407"/>
                <a:gd name="T43" fmla="*/ 306 h 853"/>
                <a:gd name="T44" fmla="*/ 561 w 1407"/>
                <a:gd name="T45" fmla="*/ 336 h 853"/>
                <a:gd name="T46" fmla="*/ 512 w 1407"/>
                <a:gd name="T47" fmla="*/ 365 h 853"/>
                <a:gd name="T48" fmla="*/ 462 w 1407"/>
                <a:gd name="T49" fmla="*/ 395 h 853"/>
                <a:gd name="T50" fmla="*/ 415 w 1407"/>
                <a:gd name="T51" fmla="*/ 422 h 853"/>
                <a:gd name="T52" fmla="*/ 367 w 1407"/>
                <a:gd name="T53" fmla="*/ 450 h 853"/>
                <a:gd name="T54" fmla="*/ 323 w 1407"/>
                <a:gd name="T55" fmla="*/ 477 h 853"/>
                <a:gd name="T56" fmla="*/ 281 w 1407"/>
                <a:gd name="T57" fmla="*/ 501 h 853"/>
                <a:gd name="T58" fmla="*/ 242 w 1407"/>
                <a:gd name="T59" fmla="*/ 524 h 853"/>
                <a:gd name="T60" fmla="*/ 205 w 1407"/>
                <a:gd name="T61" fmla="*/ 547 h 853"/>
                <a:gd name="T62" fmla="*/ 156 w 1407"/>
                <a:gd name="T63" fmla="*/ 576 h 853"/>
                <a:gd name="T64" fmla="*/ 107 w 1407"/>
                <a:gd name="T65" fmla="*/ 606 h 853"/>
                <a:gd name="T66" fmla="*/ 72 w 1407"/>
                <a:gd name="T67" fmla="*/ 627 h 853"/>
                <a:gd name="T68" fmla="*/ 61 w 1407"/>
                <a:gd name="T69" fmla="*/ 635 h 8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07"/>
                <a:gd name="T106" fmla="*/ 0 h 853"/>
                <a:gd name="T107" fmla="*/ 1407 w 1407"/>
                <a:gd name="T108" fmla="*/ 853 h 8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07" h="853">
                  <a:moveTo>
                    <a:pt x="61" y="635"/>
                  </a:moveTo>
                  <a:lnTo>
                    <a:pt x="51" y="644"/>
                  </a:lnTo>
                  <a:lnTo>
                    <a:pt x="31" y="674"/>
                  </a:lnTo>
                  <a:lnTo>
                    <a:pt x="0" y="754"/>
                  </a:lnTo>
                  <a:lnTo>
                    <a:pt x="10" y="794"/>
                  </a:lnTo>
                  <a:lnTo>
                    <a:pt x="29" y="825"/>
                  </a:lnTo>
                  <a:lnTo>
                    <a:pt x="38" y="836"/>
                  </a:lnTo>
                  <a:lnTo>
                    <a:pt x="48" y="846"/>
                  </a:lnTo>
                  <a:lnTo>
                    <a:pt x="55" y="853"/>
                  </a:lnTo>
                  <a:lnTo>
                    <a:pt x="1407" y="127"/>
                  </a:lnTo>
                  <a:lnTo>
                    <a:pt x="1401" y="121"/>
                  </a:lnTo>
                  <a:lnTo>
                    <a:pt x="1386" y="106"/>
                  </a:lnTo>
                  <a:lnTo>
                    <a:pt x="1377" y="95"/>
                  </a:lnTo>
                  <a:lnTo>
                    <a:pt x="1365" y="83"/>
                  </a:lnTo>
                  <a:lnTo>
                    <a:pt x="1350" y="72"/>
                  </a:lnTo>
                  <a:lnTo>
                    <a:pt x="1335" y="59"/>
                  </a:lnTo>
                  <a:lnTo>
                    <a:pt x="1320" y="47"/>
                  </a:lnTo>
                  <a:lnTo>
                    <a:pt x="1302" y="36"/>
                  </a:lnTo>
                  <a:lnTo>
                    <a:pt x="1283" y="24"/>
                  </a:lnTo>
                  <a:lnTo>
                    <a:pt x="1264" y="15"/>
                  </a:lnTo>
                  <a:lnTo>
                    <a:pt x="1226" y="1"/>
                  </a:lnTo>
                  <a:lnTo>
                    <a:pt x="1188" y="0"/>
                  </a:lnTo>
                  <a:lnTo>
                    <a:pt x="1158" y="9"/>
                  </a:lnTo>
                  <a:lnTo>
                    <a:pt x="1110" y="30"/>
                  </a:lnTo>
                  <a:lnTo>
                    <a:pt x="1078" y="45"/>
                  </a:lnTo>
                  <a:lnTo>
                    <a:pt x="1046" y="62"/>
                  </a:lnTo>
                  <a:lnTo>
                    <a:pt x="1008" y="83"/>
                  </a:lnTo>
                  <a:lnTo>
                    <a:pt x="989" y="93"/>
                  </a:lnTo>
                  <a:lnTo>
                    <a:pt x="968" y="104"/>
                  </a:lnTo>
                  <a:lnTo>
                    <a:pt x="947" y="116"/>
                  </a:lnTo>
                  <a:lnTo>
                    <a:pt x="926" y="127"/>
                  </a:lnTo>
                  <a:lnTo>
                    <a:pt x="903" y="140"/>
                  </a:lnTo>
                  <a:lnTo>
                    <a:pt x="880" y="152"/>
                  </a:lnTo>
                  <a:lnTo>
                    <a:pt x="858" y="165"/>
                  </a:lnTo>
                  <a:lnTo>
                    <a:pt x="835" y="178"/>
                  </a:lnTo>
                  <a:lnTo>
                    <a:pt x="810" y="192"/>
                  </a:lnTo>
                  <a:lnTo>
                    <a:pt x="785" y="205"/>
                  </a:lnTo>
                  <a:lnTo>
                    <a:pt x="761" y="220"/>
                  </a:lnTo>
                  <a:lnTo>
                    <a:pt x="736" y="233"/>
                  </a:lnTo>
                  <a:lnTo>
                    <a:pt x="711" y="249"/>
                  </a:lnTo>
                  <a:lnTo>
                    <a:pt x="686" y="262"/>
                  </a:lnTo>
                  <a:lnTo>
                    <a:pt x="662" y="277"/>
                  </a:lnTo>
                  <a:lnTo>
                    <a:pt x="637" y="292"/>
                  </a:lnTo>
                  <a:lnTo>
                    <a:pt x="610" y="306"/>
                  </a:lnTo>
                  <a:lnTo>
                    <a:pt x="586" y="321"/>
                  </a:lnTo>
                  <a:lnTo>
                    <a:pt x="561" y="336"/>
                  </a:lnTo>
                  <a:lnTo>
                    <a:pt x="536" y="351"/>
                  </a:lnTo>
                  <a:lnTo>
                    <a:pt x="512" y="365"/>
                  </a:lnTo>
                  <a:lnTo>
                    <a:pt x="487" y="380"/>
                  </a:lnTo>
                  <a:lnTo>
                    <a:pt x="462" y="395"/>
                  </a:lnTo>
                  <a:lnTo>
                    <a:pt x="437" y="408"/>
                  </a:lnTo>
                  <a:lnTo>
                    <a:pt x="415" y="422"/>
                  </a:lnTo>
                  <a:lnTo>
                    <a:pt x="390" y="437"/>
                  </a:lnTo>
                  <a:lnTo>
                    <a:pt x="367" y="450"/>
                  </a:lnTo>
                  <a:lnTo>
                    <a:pt x="346" y="463"/>
                  </a:lnTo>
                  <a:lnTo>
                    <a:pt x="323" y="477"/>
                  </a:lnTo>
                  <a:lnTo>
                    <a:pt x="302" y="488"/>
                  </a:lnTo>
                  <a:lnTo>
                    <a:pt x="281" y="501"/>
                  </a:lnTo>
                  <a:lnTo>
                    <a:pt x="261" y="513"/>
                  </a:lnTo>
                  <a:lnTo>
                    <a:pt x="242" y="524"/>
                  </a:lnTo>
                  <a:lnTo>
                    <a:pt x="223" y="536"/>
                  </a:lnTo>
                  <a:lnTo>
                    <a:pt x="205" y="547"/>
                  </a:lnTo>
                  <a:lnTo>
                    <a:pt x="188" y="557"/>
                  </a:lnTo>
                  <a:lnTo>
                    <a:pt x="156" y="576"/>
                  </a:lnTo>
                  <a:lnTo>
                    <a:pt x="129" y="593"/>
                  </a:lnTo>
                  <a:lnTo>
                    <a:pt x="107" y="606"/>
                  </a:lnTo>
                  <a:lnTo>
                    <a:pt x="88" y="617"/>
                  </a:lnTo>
                  <a:lnTo>
                    <a:pt x="72" y="627"/>
                  </a:lnTo>
                  <a:lnTo>
                    <a:pt x="61" y="635"/>
                  </a:lnTo>
                  <a:close/>
                </a:path>
              </a:pathLst>
            </a:custGeom>
            <a:solidFill>
              <a:srgbClr val="FFE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5" name="Freeform 24"/>
            <p:cNvSpPr>
              <a:spLocks/>
            </p:cNvSpPr>
            <p:nvPr/>
          </p:nvSpPr>
          <p:spPr bwMode="auto">
            <a:xfrm>
              <a:off x="5243" y="1641"/>
              <a:ext cx="58" cy="76"/>
            </a:xfrm>
            <a:custGeom>
              <a:avLst/>
              <a:gdLst>
                <a:gd name="T0" fmla="*/ 0 w 268"/>
                <a:gd name="T1" fmla="*/ 74 h 348"/>
                <a:gd name="T2" fmla="*/ 152 w 268"/>
                <a:gd name="T3" fmla="*/ 348 h 348"/>
                <a:gd name="T4" fmla="*/ 268 w 268"/>
                <a:gd name="T5" fmla="*/ 270 h 348"/>
                <a:gd name="T6" fmla="*/ 104 w 268"/>
                <a:gd name="T7" fmla="*/ 0 h 348"/>
                <a:gd name="T8" fmla="*/ 0 w 268"/>
                <a:gd name="T9" fmla="*/ 74 h 348"/>
                <a:gd name="T10" fmla="*/ 0 w 268"/>
                <a:gd name="T11" fmla="*/ 74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8"/>
                <a:gd name="T19" fmla="*/ 0 h 348"/>
                <a:gd name="T20" fmla="*/ 268 w 268"/>
                <a:gd name="T21" fmla="*/ 348 h 3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8" h="348">
                  <a:moveTo>
                    <a:pt x="0" y="74"/>
                  </a:moveTo>
                  <a:lnTo>
                    <a:pt x="152" y="348"/>
                  </a:lnTo>
                  <a:lnTo>
                    <a:pt x="268" y="270"/>
                  </a:lnTo>
                  <a:lnTo>
                    <a:pt x="104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E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6" name="Freeform 25"/>
            <p:cNvSpPr>
              <a:spLocks/>
            </p:cNvSpPr>
            <p:nvPr/>
          </p:nvSpPr>
          <p:spPr bwMode="auto">
            <a:xfrm>
              <a:off x="5312" y="1599"/>
              <a:ext cx="66" cy="77"/>
            </a:xfrm>
            <a:custGeom>
              <a:avLst/>
              <a:gdLst>
                <a:gd name="T0" fmla="*/ 128 w 305"/>
                <a:gd name="T1" fmla="*/ 0 h 356"/>
                <a:gd name="T2" fmla="*/ 0 w 305"/>
                <a:gd name="T3" fmla="*/ 87 h 356"/>
                <a:gd name="T4" fmla="*/ 177 w 305"/>
                <a:gd name="T5" fmla="*/ 356 h 356"/>
                <a:gd name="T6" fmla="*/ 305 w 305"/>
                <a:gd name="T7" fmla="*/ 259 h 356"/>
                <a:gd name="T8" fmla="*/ 128 w 305"/>
                <a:gd name="T9" fmla="*/ 0 h 356"/>
                <a:gd name="T10" fmla="*/ 128 w 305"/>
                <a:gd name="T11" fmla="*/ 0 h 3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5"/>
                <a:gd name="T19" fmla="*/ 0 h 356"/>
                <a:gd name="T20" fmla="*/ 305 w 305"/>
                <a:gd name="T21" fmla="*/ 356 h 3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5" h="356">
                  <a:moveTo>
                    <a:pt x="128" y="0"/>
                  </a:moveTo>
                  <a:lnTo>
                    <a:pt x="0" y="87"/>
                  </a:lnTo>
                  <a:lnTo>
                    <a:pt x="177" y="356"/>
                  </a:lnTo>
                  <a:lnTo>
                    <a:pt x="305" y="25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E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7" name="Freeform 26"/>
            <p:cNvSpPr>
              <a:spLocks/>
            </p:cNvSpPr>
            <p:nvPr/>
          </p:nvSpPr>
          <p:spPr bwMode="auto">
            <a:xfrm>
              <a:off x="5395" y="1550"/>
              <a:ext cx="59" cy="75"/>
            </a:xfrm>
            <a:custGeom>
              <a:avLst/>
              <a:gdLst>
                <a:gd name="T0" fmla="*/ 132 w 270"/>
                <a:gd name="T1" fmla="*/ 0 h 348"/>
                <a:gd name="T2" fmla="*/ 0 w 270"/>
                <a:gd name="T3" fmla="*/ 91 h 348"/>
                <a:gd name="T4" fmla="*/ 153 w 270"/>
                <a:gd name="T5" fmla="*/ 348 h 348"/>
                <a:gd name="T6" fmla="*/ 270 w 270"/>
                <a:gd name="T7" fmla="*/ 266 h 348"/>
                <a:gd name="T8" fmla="*/ 132 w 270"/>
                <a:gd name="T9" fmla="*/ 0 h 348"/>
                <a:gd name="T10" fmla="*/ 132 w 270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348"/>
                <a:gd name="T20" fmla="*/ 270 w 270"/>
                <a:gd name="T21" fmla="*/ 348 h 3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348">
                  <a:moveTo>
                    <a:pt x="132" y="0"/>
                  </a:moveTo>
                  <a:lnTo>
                    <a:pt x="0" y="91"/>
                  </a:lnTo>
                  <a:lnTo>
                    <a:pt x="153" y="348"/>
                  </a:lnTo>
                  <a:lnTo>
                    <a:pt x="270" y="266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E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8" name="Freeform 27"/>
            <p:cNvSpPr>
              <a:spLocks/>
            </p:cNvSpPr>
            <p:nvPr/>
          </p:nvSpPr>
          <p:spPr bwMode="auto">
            <a:xfrm>
              <a:off x="4476" y="1682"/>
              <a:ext cx="93" cy="144"/>
            </a:xfrm>
            <a:custGeom>
              <a:avLst/>
              <a:gdLst>
                <a:gd name="T0" fmla="*/ 0 w 424"/>
                <a:gd name="T1" fmla="*/ 91 h 661"/>
                <a:gd name="T2" fmla="*/ 8 w 424"/>
                <a:gd name="T3" fmla="*/ 127 h 661"/>
                <a:gd name="T4" fmla="*/ 31 w 424"/>
                <a:gd name="T5" fmla="*/ 213 h 661"/>
                <a:gd name="T6" fmla="*/ 46 w 424"/>
                <a:gd name="T7" fmla="*/ 262 h 661"/>
                <a:gd name="T8" fmla="*/ 63 w 424"/>
                <a:gd name="T9" fmla="*/ 310 h 661"/>
                <a:gd name="T10" fmla="*/ 82 w 424"/>
                <a:gd name="T11" fmla="*/ 350 h 661"/>
                <a:gd name="T12" fmla="*/ 103 w 424"/>
                <a:gd name="T13" fmla="*/ 376 h 661"/>
                <a:gd name="T14" fmla="*/ 114 w 424"/>
                <a:gd name="T15" fmla="*/ 390 h 661"/>
                <a:gd name="T16" fmla="*/ 126 w 424"/>
                <a:gd name="T17" fmla="*/ 405 h 661"/>
                <a:gd name="T18" fmla="*/ 154 w 424"/>
                <a:gd name="T19" fmla="*/ 445 h 661"/>
                <a:gd name="T20" fmla="*/ 185 w 424"/>
                <a:gd name="T21" fmla="*/ 492 h 661"/>
                <a:gd name="T22" fmla="*/ 213 w 424"/>
                <a:gd name="T23" fmla="*/ 540 h 661"/>
                <a:gd name="T24" fmla="*/ 242 w 424"/>
                <a:gd name="T25" fmla="*/ 587 h 661"/>
                <a:gd name="T26" fmla="*/ 264 w 424"/>
                <a:gd name="T27" fmla="*/ 625 h 661"/>
                <a:gd name="T28" fmla="*/ 283 w 424"/>
                <a:gd name="T29" fmla="*/ 661 h 661"/>
                <a:gd name="T30" fmla="*/ 424 w 424"/>
                <a:gd name="T31" fmla="*/ 644 h 661"/>
                <a:gd name="T32" fmla="*/ 418 w 424"/>
                <a:gd name="T33" fmla="*/ 466 h 661"/>
                <a:gd name="T34" fmla="*/ 409 w 424"/>
                <a:gd name="T35" fmla="*/ 321 h 661"/>
                <a:gd name="T36" fmla="*/ 396 w 424"/>
                <a:gd name="T37" fmla="*/ 205 h 661"/>
                <a:gd name="T38" fmla="*/ 373 w 424"/>
                <a:gd name="T39" fmla="*/ 127 h 661"/>
                <a:gd name="T40" fmla="*/ 360 w 424"/>
                <a:gd name="T41" fmla="*/ 93 h 661"/>
                <a:gd name="T42" fmla="*/ 346 w 424"/>
                <a:gd name="T43" fmla="*/ 61 h 661"/>
                <a:gd name="T44" fmla="*/ 325 w 424"/>
                <a:gd name="T45" fmla="*/ 17 h 661"/>
                <a:gd name="T46" fmla="*/ 316 w 424"/>
                <a:gd name="T47" fmla="*/ 0 h 661"/>
                <a:gd name="T48" fmla="*/ 0 w 424"/>
                <a:gd name="T49" fmla="*/ 91 h 661"/>
                <a:gd name="T50" fmla="*/ 0 w 424"/>
                <a:gd name="T51" fmla="*/ 91 h 66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4"/>
                <a:gd name="T79" fmla="*/ 0 h 661"/>
                <a:gd name="T80" fmla="*/ 424 w 424"/>
                <a:gd name="T81" fmla="*/ 661 h 66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4" h="661">
                  <a:moveTo>
                    <a:pt x="0" y="91"/>
                  </a:moveTo>
                  <a:lnTo>
                    <a:pt x="8" y="127"/>
                  </a:lnTo>
                  <a:lnTo>
                    <a:pt x="31" y="213"/>
                  </a:lnTo>
                  <a:lnTo>
                    <a:pt x="46" y="262"/>
                  </a:lnTo>
                  <a:lnTo>
                    <a:pt x="63" y="310"/>
                  </a:lnTo>
                  <a:lnTo>
                    <a:pt x="82" y="350"/>
                  </a:lnTo>
                  <a:lnTo>
                    <a:pt x="103" y="376"/>
                  </a:lnTo>
                  <a:lnTo>
                    <a:pt x="114" y="390"/>
                  </a:lnTo>
                  <a:lnTo>
                    <a:pt x="126" y="405"/>
                  </a:lnTo>
                  <a:lnTo>
                    <a:pt x="154" y="445"/>
                  </a:lnTo>
                  <a:lnTo>
                    <a:pt x="185" y="492"/>
                  </a:lnTo>
                  <a:lnTo>
                    <a:pt x="213" y="540"/>
                  </a:lnTo>
                  <a:lnTo>
                    <a:pt x="242" y="587"/>
                  </a:lnTo>
                  <a:lnTo>
                    <a:pt x="264" y="625"/>
                  </a:lnTo>
                  <a:lnTo>
                    <a:pt x="283" y="661"/>
                  </a:lnTo>
                  <a:lnTo>
                    <a:pt x="424" y="644"/>
                  </a:lnTo>
                  <a:lnTo>
                    <a:pt x="418" y="466"/>
                  </a:lnTo>
                  <a:lnTo>
                    <a:pt x="409" y="321"/>
                  </a:lnTo>
                  <a:lnTo>
                    <a:pt x="396" y="205"/>
                  </a:lnTo>
                  <a:lnTo>
                    <a:pt x="373" y="127"/>
                  </a:lnTo>
                  <a:lnTo>
                    <a:pt x="360" y="93"/>
                  </a:lnTo>
                  <a:lnTo>
                    <a:pt x="346" y="61"/>
                  </a:lnTo>
                  <a:lnTo>
                    <a:pt x="325" y="17"/>
                  </a:lnTo>
                  <a:lnTo>
                    <a:pt x="316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B10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28"/>
            <p:cNvSpPr>
              <a:spLocks/>
            </p:cNvSpPr>
            <p:nvPr/>
          </p:nvSpPr>
          <p:spPr bwMode="auto">
            <a:xfrm>
              <a:off x="4477" y="1853"/>
              <a:ext cx="65" cy="95"/>
            </a:xfrm>
            <a:custGeom>
              <a:avLst/>
              <a:gdLst>
                <a:gd name="T0" fmla="*/ 243 w 302"/>
                <a:gd name="T1" fmla="*/ 434 h 437"/>
                <a:gd name="T2" fmla="*/ 266 w 302"/>
                <a:gd name="T3" fmla="*/ 418 h 437"/>
                <a:gd name="T4" fmla="*/ 283 w 302"/>
                <a:gd name="T5" fmla="*/ 397 h 437"/>
                <a:gd name="T6" fmla="*/ 302 w 302"/>
                <a:gd name="T7" fmla="*/ 335 h 437"/>
                <a:gd name="T8" fmla="*/ 300 w 302"/>
                <a:gd name="T9" fmla="*/ 255 h 437"/>
                <a:gd name="T10" fmla="*/ 289 w 302"/>
                <a:gd name="T11" fmla="*/ 211 h 437"/>
                <a:gd name="T12" fmla="*/ 274 w 302"/>
                <a:gd name="T13" fmla="*/ 167 h 437"/>
                <a:gd name="T14" fmla="*/ 253 w 302"/>
                <a:gd name="T15" fmla="*/ 126 h 437"/>
                <a:gd name="T16" fmla="*/ 228 w 302"/>
                <a:gd name="T17" fmla="*/ 88 h 437"/>
                <a:gd name="T18" fmla="*/ 215 w 302"/>
                <a:gd name="T19" fmla="*/ 70 h 437"/>
                <a:gd name="T20" fmla="*/ 202 w 302"/>
                <a:gd name="T21" fmla="*/ 55 h 437"/>
                <a:gd name="T22" fmla="*/ 188 w 302"/>
                <a:gd name="T23" fmla="*/ 42 h 437"/>
                <a:gd name="T24" fmla="*/ 173 w 302"/>
                <a:gd name="T25" fmla="*/ 31 h 437"/>
                <a:gd name="T26" fmla="*/ 158 w 302"/>
                <a:gd name="T27" fmla="*/ 21 h 437"/>
                <a:gd name="T28" fmla="*/ 145 w 302"/>
                <a:gd name="T29" fmla="*/ 12 h 437"/>
                <a:gd name="T30" fmla="*/ 114 w 302"/>
                <a:gd name="T31" fmla="*/ 0 h 437"/>
                <a:gd name="T32" fmla="*/ 59 w 302"/>
                <a:gd name="T33" fmla="*/ 4 h 437"/>
                <a:gd name="T34" fmla="*/ 38 w 302"/>
                <a:gd name="T35" fmla="*/ 19 h 437"/>
                <a:gd name="T36" fmla="*/ 19 w 302"/>
                <a:gd name="T37" fmla="*/ 42 h 437"/>
                <a:gd name="T38" fmla="*/ 0 w 302"/>
                <a:gd name="T39" fmla="*/ 105 h 437"/>
                <a:gd name="T40" fmla="*/ 2 w 302"/>
                <a:gd name="T41" fmla="*/ 185 h 437"/>
                <a:gd name="T42" fmla="*/ 13 w 302"/>
                <a:gd name="T43" fmla="*/ 226 h 437"/>
                <a:gd name="T44" fmla="*/ 29 w 302"/>
                <a:gd name="T45" fmla="*/ 272 h 437"/>
                <a:gd name="T46" fmla="*/ 50 w 302"/>
                <a:gd name="T47" fmla="*/ 314 h 437"/>
                <a:gd name="T48" fmla="*/ 74 w 302"/>
                <a:gd name="T49" fmla="*/ 350 h 437"/>
                <a:gd name="T50" fmla="*/ 88 w 302"/>
                <a:gd name="T51" fmla="*/ 367 h 437"/>
                <a:gd name="T52" fmla="*/ 101 w 302"/>
                <a:gd name="T53" fmla="*/ 382 h 437"/>
                <a:gd name="T54" fmla="*/ 114 w 302"/>
                <a:gd name="T55" fmla="*/ 396 h 437"/>
                <a:gd name="T56" fmla="*/ 129 w 302"/>
                <a:gd name="T57" fmla="*/ 409 h 437"/>
                <a:gd name="T58" fmla="*/ 145 w 302"/>
                <a:gd name="T59" fmla="*/ 418 h 437"/>
                <a:gd name="T60" fmla="*/ 158 w 302"/>
                <a:gd name="T61" fmla="*/ 426 h 437"/>
                <a:gd name="T62" fmla="*/ 188 w 302"/>
                <a:gd name="T63" fmla="*/ 437 h 437"/>
                <a:gd name="T64" fmla="*/ 243 w 302"/>
                <a:gd name="T65" fmla="*/ 434 h 437"/>
                <a:gd name="T66" fmla="*/ 243 w 302"/>
                <a:gd name="T67" fmla="*/ 434 h 4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2"/>
                <a:gd name="T103" fmla="*/ 0 h 437"/>
                <a:gd name="T104" fmla="*/ 302 w 302"/>
                <a:gd name="T105" fmla="*/ 437 h 4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2" h="437">
                  <a:moveTo>
                    <a:pt x="243" y="434"/>
                  </a:moveTo>
                  <a:lnTo>
                    <a:pt x="266" y="418"/>
                  </a:lnTo>
                  <a:lnTo>
                    <a:pt x="283" y="397"/>
                  </a:lnTo>
                  <a:lnTo>
                    <a:pt x="302" y="335"/>
                  </a:lnTo>
                  <a:lnTo>
                    <a:pt x="300" y="255"/>
                  </a:lnTo>
                  <a:lnTo>
                    <a:pt x="289" y="211"/>
                  </a:lnTo>
                  <a:lnTo>
                    <a:pt x="274" y="167"/>
                  </a:lnTo>
                  <a:lnTo>
                    <a:pt x="253" y="126"/>
                  </a:lnTo>
                  <a:lnTo>
                    <a:pt x="228" y="88"/>
                  </a:lnTo>
                  <a:lnTo>
                    <a:pt x="215" y="70"/>
                  </a:lnTo>
                  <a:lnTo>
                    <a:pt x="202" y="55"/>
                  </a:lnTo>
                  <a:lnTo>
                    <a:pt x="188" y="42"/>
                  </a:lnTo>
                  <a:lnTo>
                    <a:pt x="173" y="31"/>
                  </a:lnTo>
                  <a:lnTo>
                    <a:pt x="158" y="21"/>
                  </a:lnTo>
                  <a:lnTo>
                    <a:pt x="145" y="12"/>
                  </a:lnTo>
                  <a:lnTo>
                    <a:pt x="114" y="0"/>
                  </a:lnTo>
                  <a:lnTo>
                    <a:pt x="59" y="4"/>
                  </a:lnTo>
                  <a:lnTo>
                    <a:pt x="38" y="19"/>
                  </a:lnTo>
                  <a:lnTo>
                    <a:pt x="19" y="42"/>
                  </a:lnTo>
                  <a:lnTo>
                    <a:pt x="0" y="105"/>
                  </a:lnTo>
                  <a:lnTo>
                    <a:pt x="2" y="185"/>
                  </a:lnTo>
                  <a:lnTo>
                    <a:pt x="13" y="226"/>
                  </a:lnTo>
                  <a:lnTo>
                    <a:pt x="29" y="272"/>
                  </a:lnTo>
                  <a:lnTo>
                    <a:pt x="50" y="314"/>
                  </a:lnTo>
                  <a:lnTo>
                    <a:pt x="74" y="350"/>
                  </a:lnTo>
                  <a:lnTo>
                    <a:pt x="88" y="367"/>
                  </a:lnTo>
                  <a:lnTo>
                    <a:pt x="101" y="382"/>
                  </a:lnTo>
                  <a:lnTo>
                    <a:pt x="114" y="396"/>
                  </a:lnTo>
                  <a:lnTo>
                    <a:pt x="129" y="409"/>
                  </a:lnTo>
                  <a:lnTo>
                    <a:pt x="145" y="418"/>
                  </a:lnTo>
                  <a:lnTo>
                    <a:pt x="158" y="426"/>
                  </a:lnTo>
                  <a:lnTo>
                    <a:pt x="188" y="437"/>
                  </a:lnTo>
                  <a:lnTo>
                    <a:pt x="243" y="434"/>
                  </a:lnTo>
                  <a:close/>
                </a:path>
              </a:pathLst>
            </a:custGeom>
            <a:solidFill>
              <a:srgbClr val="FFD0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0" name="Freeform 29"/>
            <p:cNvSpPr>
              <a:spLocks/>
            </p:cNvSpPr>
            <p:nvPr/>
          </p:nvSpPr>
          <p:spPr bwMode="auto">
            <a:xfrm>
              <a:off x="4715" y="1739"/>
              <a:ext cx="34" cy="34"/>
            </a:xfrm>
            <a:custGeom>
              <a:avLst/>
              <a:gdLst>
                <a:gd name="T0" fmla="*/ 78 w 156"/>
                <a:gd name="T1" fmla="*/ 156 h 156"/>
                <a:gd name="T2" fmla="*/ 108 w 156"/>
                <a:gd name="T3" fmla="*/ 151 h 156"/>
                <a:gd name="T4" fmla="*/ 133 w 156"/>
                <a:gd name="T5" fmla="*/ 133 h 156"/>
                <a:gd name="T6" fmla="*/ 156 w 156"/>
                <a:gd name="T7" fmla="*/ 80 h 156"/>
                <a:gd name="T8" fmla="*/ 148 w 156"/>
                <a:gd name="T9" fmla="*/ 48 h 156"/>
                <a:gd name="T10" fmla="*/ 133 w 156"/>
                <a:gd name="T11" fmla="*/ 23 h 156"/>
                <a:gd name="T12" fmla="*/ 120 w 156"/>
                <a:gd name="T13" fmla="*/ 14 h 156"/>
                <a:gd name="T14" fmla="*/ 108 w 156"/>
                <a:gd name="T15" fmla="*/ 8 h 156"/>
                <a:gd name="T16" fmla="*/ 78 w 156"/>
                <a:gd name="T17" fmla="*/ 0 h 156"/>
                <a:gd name="T18" fmla="*/ 48 w 156"/>
                <a:gd name="T19" fmla="*/ 8 h 156"/>
                <a:gd name="T20" fmla="*/ 23 w 156"/>
                <a:gd name="T21" fmla="*/ 23 h 156"/>
                <a:gd name="T22" fmla="*/ 0 w 156"/>
                <a:gd name="T23" fmla="*/ 80 h 156"/>
                <a:gd name="T24" fmla="*/ 6 w 156"/>
                <a:gd name="T25" fmla="*/ 109 h 156"/>
                <a:gd name="T26" fmla="*/ 23 w 156"/>
                <a:gd name="T27" fmla="*/ 133 h 156"/>
                <a:gd name="T28" fmla="*/ 34 w 156"/>
                <a:gd name="T29" fmla="*/ 143 h 156"/>
                <a:gd name="T30" fmla="*/ 48 w 156"/>
                <a:gd name="T31" fmla="*/ 151 h 156"/>
                <a:gd name="T32" fmla="*/ 78 w 156"/>
                <a:gd name="T33" fmla="*/ 156 h 156"/>
                <a:gd name="T34" fmla="*/ 78 w 156"/>
                <a:gd name="T35" fmla="*/ 15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56"/>
                <a:gd name="T56" fmla="*/ 156 w 156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56">
                  <a:moveTo>
                    <a:pt x="78" y="156"/>
                  </a:moveTo>
                  <a:lnTo>
                    <a:pt x="108" y="151"/>
                  </a:lnTo>
                  <a:lnTo>
                    <a:pt x="133" y="133"/>
                  </a:lnTo>
                  <a:lnTo>
                    <a:pt x="156" y="80"/>
                  </a:lnTo>
                  <a:lnTo>
                    <a:pt x="148" y="48"/>
                  </a:lnTo>
                  <a:lnTo>
                    <a:pt x="133" y="23"/>
                  </a:lnTo>
                  <a:lnTo>
                    <a:pt x="120" y="14"/>
                  </a:lnTo>
                  <a:lnTo>
                    <a:pt x="108" y="8"/>
                  </a:lnTo>
                  <a:lnTo>
                    <a:pt x="78" y="0"/>
                  </a:lnTo>
                  <a:lnTo>
                    <a:pt x="48" y="8"/>
                  </a:lnTo>
                  <a:lnTo>
                    <a:pt x="23" y="23"/>
                  </a:lnTo>
                  <a:lnTo>
                    <a:pt x="0" y="80"/>
                  </a:lnTo>
                  <a:lnTo>
                    <a:pt x="6" y="109"/>
                  </a:lnTo>
                  <a:lnTo>
                    <a:pt x="23" y="133"/>
                  </a:lnTo>
                  <a:lnTo>
                    <a:pt x="34" y="143"/>
                  </a:lnTo>
                  <a:lnTo>
                    <a:pt x="48" y="151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E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1" name="Freeform 30"/>
            <p:cNvSpPr>
              <a:spLocks/>
            </p:cNvSpPr>
            <p:nvPr/>
          </p:nvSpPr>
          <p:spPr bwMode="auto">
            <a:xfrm>
              <a:off x="4767" y="1721"/>
              <a:ext cx="32" cy="32"/>
            </a:xfrm>
            <a:custGeom>
              <a:avLst/>
              <a:gdLst>
                <a:gd name="T0" fmla="*/ 74 w 146"/>
                <a:gd name="T1" fmla="*/ 146 h 146"/>
                <a:gd name="T2" fmla="*/ 100 w 146"/>
                <a:gd name="T3" fmla="*/ 140 h 146"/>
                <a:gd name="T4" fmla="*/ 125 w 146"/>
                <a:gd name="T5" fmla="*/ 125 h 146"/>
                <a:gd name="T6" fmla="*/ 146 w 146"/>
                <a:gd name="T7" fmla="*/ 74 h 146"/>
                <a:gd name="T8" fmla="*/ 140 w 146"/>
                <a:gd name="T9" fmla="*/ 45 h 146"/>
                <a:gd name="T10" fmla="*/ 125 w 146"/>
                <a:gd name="T11" fmla="*/ 22 h 146"/>
                <a:gd name="T12" fmla="*/ 114 w 146"/>
                <a:gd name="T13" fmla="*/ 13 h 146"/>
                <a:gd name="T14" fmla="*/ 100 w 146"/>
                <a:gd name="T15" fmla="*/ 5 h 146"/>
                <a:gd name="T16" fmla="*/ 74 w 146"/>
                <a:gd name="T17" fmla="*/ 0 h 146"/>
                <a:gd name="T18" fmla="*/ 45 w 146"/>
                <a:gd name="T19" fmla="*/ 5 h 146"/>
                <a:gd name="T20" fmla="*/ 20 w 146"/>
                <a:gd name="T21" fmla="*/ 22 h 146"/>
                <a:gd name="T22" fmla="*/ 0 w 146"/>
                <a:gd name="T23" fmla="*/ 74 h 146"/>
                <a:gd name="T24" fmla="*/ 5 w 146"/>
                <a:gd name="T25" fmla="*/ 102 h 146"/>
                <a:gd name="T26" fmla="*/ 20 w 146"/>
                <a:gd name="T27" fmla="*/ 125 h 146"/>
                <a:gd name="T28" fmla="*/ 32 w 146"/>
                <a:gd name="T29" fmla="*/ 135 h 146"/>
                <a:gd name="T30" fmla="*/ 45 w 146"/>
                <a:gd name="T31" fmla="*/ 140 h 146"/>
                <a:gd name="T32" fmla="*/ 74 w 146"/>
                <a:gd name="T33" fmla="*/ 146 h 146"/>
                <a:gd name="T34" fmla="*/ 74 w 146"/>
                <a:gd name="T35" fmla="*/ 146 h 1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6"/>
                <a:gd name="T55" fmla="*/ 0 h 146"/>
                <a:gd name="T56" fmla="*/ 146 w 146"/>
                <a:gd name="T57" fmla="*/ 146 h 14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6" h="146">
                  <a:moveTo>
                    <a:pt x="74" y="146"/>
                  </a:moveTo>
                  <a:lnTo>
                    <a:pt x="100" y="140"/>
                  </a:lnTo>
                  <a:lnTo>
                    <a:pt x="125" y="125"/>
                  </a:lnTo>
                  <a:lnTo>
                    <a:pt x="146" y="74"/>
                  </a:lnTo>
                  <a:lnTo>
                    <a:pt x="140" y="45"/>
                  </a:lnTo>
                  <a:lnTo>
                    <a:pt x="125" y="22"/>
                  </a:lnTo>
                  <a:lnTo>
                    <a:pt x="114" y="13"/>
                  </a:lnTo>
                  <a:lnTo>
                    <a:pt x="100" y="5"/>
                  </a:lnTo>
                  <a:lnTo>
                    <a:pt x="74" y="0"/>
                  </a:lnTo>
                  <a:lnTo>
                    <a:pt x="45" y="5"/>
                  </a:lnTo>
                  <a:lnTo>
                    <a:pt x="20" y="22"/>
                  </a:lnTo>
                  <a:lnTo>
                    <a:pt x="0" y="74"/>
                  </a:lnTo>
                  <a:lnTo>
                    <a:pt x="5" y="102"/>
                  </a:lnTo>
                  <a:lnTo>
                    <a:pt x="20" y="125"/>
                  </a:lnTo>
                  <a:lnTo>
                    <a:pt x="32" y="135"/>
                  </a:lnTo>
                  <a:lnTo>
                    <a:pt x="45" y="140"/>
                  </a:lnTo>
                  <a:lnTo>
                    <a:pt x="74" y="146"/>
                  </a:lnTo>
                  <a:close/>
                </a:path>
              </a:pathLst>
            </a:custGeom>
            <a:solidFill>
              <a:srgbClr val="FFE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2" name="Freeform 31"/>
            <p:cNvSpPr>
              <a:spLocks/>
            </p:cNvSpPr>
            <p:nvPr/>
          </p:nvSpPr>
          <p:spPr bwMode="auto">
            <a:xfrm>
              <a:off x="4559" y="2015"/>
              <a:ext cx="41" cy="41"/>
            </a:xfrm>
            <a:custGeom>
              <a:avLst/>
              <a:gdLst>
                <a:gd name="T0" fmla="*/ 94 w 189"/>
                <a:gd name="T1" fmla="*/ 190 h 190"/>
                <a:gd name="T2" fmla="*/ 132 w 189"/>
                <a:gd name="T3" fmla="*/ 183 h 190"/>
                <a:gd name="T4" fmla="*/ 160 w 189"/>
                <a:gd name="T5" fmla="*/ 162 h 190"/>
                <a:gd name="T6" fmla="*/ 181 w 189"/>
                <a:gd name="T7" fmla="*/ 131 h 190"/>
                <a:gd name="T8" fmla="*/ 189 w 189"/>
                <a:gd name="T9" fmla="*/ 95 h 190"/>
                <a:gd name="T10" fmla="*/ 181 w 189"/>
                <a:gd name="T11" fmla="*/ 59 h 190"/>
                <a:gd name="T12" fmla="*/ 160 w 189"/>
                <a:gd name="T13" fmla="*/ 29 h 190"/>
                <a:gd name="T14" fmla="*/ 147 w 189"/>
                <a:gd name="T15" fmla="*/ 17 h 190"/>
                <a:gd name="T16" fmla="*/ 132 w 189"/>
                <a:gd name="T17" fmla="*/ 8 h 190"/>
                <a:gd name="T18" fmla="*/ 94 w 189"/>
                <a:gd name="T19" fmla="*/ 0 h 190"/>
                <a:gd name="T20" fmla="*/ 57 w 189"/>
                <a:gd name="T21" fmla="*/ 8 h 190"/>
                <a:gd name="T22" fmla="*/ 27 w 189"/>
                <a:gd name="T23" fmla="*/ 29 h 190"/>
                <a:gd name="T24" fmla="*/ 8 w 189"/>
                <a:gd name="T25" fmla="*/ 59 h 190"/>
                <a:gd name="T26" fmla="*/ 0 w 189"/>
                <a:gd name="T27" fmla="*/ 95 h 190"/>
                <a:gd name="T28" fmla="*/ 8 w 189"/>
                <a:gd name="T29" fmla="*/ 131 h 190"/>
                <a:gd name="T30" fmla="*/ 27 w 189"/>
                <a:gd name="T31" fmla="*/ 162 h 190"/>
                <a:gd name="T32" fmla="*/ 42 w 189"/>
                <a:gd name="T33" fmla="*/ 173 h 190"/>
                <a:gd name="T34" fmla="*/ 57 w 189"/>
                <a:gd name="T35" fmla="*/ 183 h 190"/>
                <a:gd name="T36" fmla="*/ 94 w 189"/>
                <a:gd name="T37" fmla="*/ 190 h 190"/>
                <a:gd name="T38" fmla="*/ 94 w 189"/>
                <a:gd name="T39" fmla="*/ 190 h 1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9"/>
                <a:gd name="T61" fmla="*/ 0 h 190"/>
                <a:gd name="T62" fmla="*/ 189 w 189"/>
                <a:gd name="T63" fmla="*/ 190 h 1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9" h="190">
                  <a:moveTo>
                    <a:pt x="94" y="190"/>
                  </a:moveTo>
                  <a:lnTo>
                    <a:pt x="132" y="183"/>
                  </a:lnTo>
                  <a:lnTo>
                    <a:pt x="160" y="162"/>
                  </a:lnTo>
                  <a:lnTo>
                    <a:pt x="181" y="131"/>
                  </a:lnTo>
                  <a:lnTo>
                    <a:pt x="189" y="95"/>
                  </a:lnTo>
                  <a:lnTo>
                    <a:pt x="181" y="59"/>
                  </a:lnTo>
                  <a:lnTo>
                    <a:pt x="160" y="29"/>
                  </a:lnTo>
                  <a:lnTo>
                    <a:pt x="147" y="17"/>
                  </a:lnTo>
                  <a:lnTo>
                    <a:pt x="132" y="8"/>
                  </a:lnTo>
                  <a:lnTo>
                    <a:pt x="94" y="0"/>
                  </a:lnTo>
                  <a:lnTo>
                    <a:pt x="57" y="8"/>
                  </a:lnTo>
                  <a:lnTo>
                    <a:pt x="27" y="29"/>
                  </a:lnTo>
                  <a:lnTo>
                    <a:pt x="8" y="59"/>
                  </a:lnTo>
                  <a:lnTo>
                    <a:pt x="0" y="95"/>
                  </a:lnTo>
                  <a:lnTo>
                    <a:pt x="8" y="131"/>
                  </a:lnTo>
                  <a:lnTo>
                    <a:pt x="27" y="162"/>
                  </a:lnTo>
                  <a:lnTo>
                    <a:pt x="42" y="173"/>
                  </a:lnTo>
                  <a:lnTo>
                    <a:pt x="57" y="183"/>
                  </a:lnTo>
                  <a:lnTo>
                    <a:pt x="94" y="190"/>
                  </a:lnTo>
                  <a:close/>
                </a:path>
              </a:pathLst>
            </a:custGeom>
            <a:solidFill>
              <a:srgbClr val="FF17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3" name="Freeform 32"/>
            <p:cNvSpPr>
              <a:spLocks/>
            </p:cNvSpPr>
            <p:nvPr/>
          </p:nvSpPr>
          <p:spPr bwMode="auto">
            <a:xfrm>
              <a:off x="4627" y="1987"/>
              <a:ext cx="55" cy="55"/>
            </a:xfrm>
            <a:custGeom>
              <a:avLst/>
              <a:gdLst>
                <a:gd name="T0" fmla="*/ 126 w 253"/>
                <a:gd name="T1" fmla="*/ 255 h 255"/>
                <a:gd name="T2" fmla="*/ 175 w 253"/>
                <a:gd name="T3" fmla="*/ 243 h 255"/>
                <a:gd name="T4" fmla="*/ 215 w 253"/>
                <a:gd name="T5" fmla="*/ 217 h 255"/>
                <a:gd name="T6" fmla="*/ 243 w 253"/>
                <a:gd name="T7" fmla="*/ 177 h 255"/>
                <a:gd name="T8" fmla="*/ 253 w 253"/>
                <a:gd name="T9" fmla="*/ 127 h 255"/>
                <a:gd name="T10" fmla="*/ 243 w 253"/>
                <a:gd name="T11" fmla="*/ 78 h 255"/>
                <a:gd name="T12" fmla="*/ 215 w 253"/>
                <a:gd name="T13" fmla="*/ 38 h 255"/>
                <a:gd name="T14" fmla="*/ 196 w 253"/>
                <a:gd name="T15" fmla="*/ 23 h 255"/>
                <a:gd name="T16" fmla="*/ 175 w 253"/>
                <a:gd name="T17" fmla="*/ 11 h 255"/>
                <a:gd name="T18" fmla="*/ 152 w 253"/>
                <a:gd name="T19" fmla="*/ 4 h 255"/>
                <a:gd name="T20" fmla="*/ 126 w 253"/>
                <a:gd name="T21" fmla="*/ 0 h 255"/>
                <a:gd name="T22" fmla="*/ 78 w 253"/>
                <a:gd name="T23" fmla="*/ 11 h 255"/>
                <a:gd name="T24" fmla="*/ 36 w 253"/>
                <a:gd name="T25" fmla="*/ 38 h 255"/>
                <a:gd name="T26" fmla="*/ 10 w 253"/>
                <a:gd name="T27" fmla="*/ 78 h 255"/>
                <a:gd name="T28" fmla="*/ 0 w 253"/>
                <a:gd name="T29" fmla="*/ 127 h 255"/>
                <a:gd name="T30" fmla="*/ 10 w 253"/>
                <a:gd name="T31" fmla="*/ 177 h 255"/>
                <a:gd name="T32" fmla="*/ 36 w 253"/>
                <a:gd name="T33" fmla="*/ 217 h 255"/>
                <a:gd name="T34" fmla="*/ 55 w 253"/>
                <a:gd name="T35" fmla="*/ 232 h 255"/>
                <a:gd name="T36" fmla="*/ 78 w 253"/>
                <a:gd name="T37" fmla="*/ 243 h 255"/>
                <a:gd name="T38" fmla="*/ 101 w 253"/>
                <a:gd name="T39" fmla="*/ 251 h 255"/>
                <a:gd name="T40" fmla="*/ 126 w 253"/>
                <a:gd name="T41" fmla="*/ 255 h 255"/>
                <a:gd name="T42" fmla="*/ 126 w 253"/>
                <a:gd name="T43" fmla="*/ 255 h 2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3"/>
                <a:gd name="T67" fmla="*/ 0 h 255"/>
                <a:gd name="T68" fmla="*/ 253 w 253"/>
                <a:gd name="T69" fmla="*/ 255 h 2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3" h="255">
                  <a:moveTo>
                    <a:pt x="126" y="255"/>
                  </a:moveTo>
                  <a:lnTo>
                    <a:pt x="175" y="243"/>
                  </a:lnTo>
                  <a:lnTo>
                    <a:pt x="215" y="217"/>
                  </a:lnTo>
                  <a:lnTo>
                    <a:pt x="243" y="177"/>
                  </a:lnTo>
                  <a:lnTo>
                    <a:pt x="253" y="127"/>
                  </a:lnTo>
                  <a:lnTo>
                    <a:pt x="243" y="78"/>
                  </a:lnTo>
                  <a:lnTo>
                    <a:pt x="215" y="38"/>
                  </a:lnTo>
                  <a:lnTo>
                    <a:pt x="196" y="23"/>
                  </a:lnTo>
                  <a:lnTo>
                    <a:pt x="175" y="11"/>
                  </a:lnTo>
                  <a:lnTo>
                    <a:pt x="152" y="4"/>
                  </a:lnTo>
                  <a:lnTo>
                    <a:pt x="126" y="0"/>
                  </a:lnTo>
                  <a:lnTo>
                    <a:pt x="78" y="11"/>
                  </a:lnTo>
                  <a:lnTo>
                    <a:pt x="36" y="38"/>
                  </a:lnTo>
                  <a:lnTo>
                    <a:pt x="10" y="78"/>
                  </a:lnTo>
                  <a:lnTo>
                    <a:pt x="0" y="127"/>
                  </a:lnTo>
                  <a:lnTo>
                    <a:pt x="10" y="177"/>
                  </a:lnTo>
                  <a:lnTo>
                    <a:pt x="36" y="217"/>
                  </a:lnTo>
                  <a:lnTo>
                    <a:pt x="55" y="232"/>
                  </a:lnTo>
                  <a:lnTo>
                    <a:pt x="78" y="243"/>
                  </a:lnTo>
                  <a:lnTo>
                    <a:pt x="101" y="251"/>
                  </a:lnTo>
                  <a:lnTo>
                    <a:pt x="126" y="255"/>
                  </a:lnTo>
                  <a:close/>
                </a:path>
              </a:pathLst>
            </a:custGeom>
            <a:solidFill>
              <a:srgbClr val="FF17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4" name="Freeform 33"/>
            <p:cNvSpPr>
              <a:spLocks/>
            </p:cNvSpPr>
            <p:nvPr/>
          </p:nvSpPr>
          <p:spPr bwMode="auto">
            <a:xfrm>
              <a:off x="4726" y="1957"/>
              <a:ext cx="53" cy="53"/>
            </a:xfrm>
            <a:custGeom>
              <a:avLst/>
              <a:gdLst>
                <a:gd name="T0" fmla="*/ 122 w 244"/>
                <a:gd name="T1" fmla="*/ 243 h 243"/>
                <a:gd name="T2" fmla="*/ 170 w 244"/>
                <a:gd name="T3" fmla="*/ 234 h 243"/>
                <a:gd name="T4" fmla="*/ 208 w 244"/>
                <a:gd name="T5" fmla="*/ 207 h 243"/>
                <a:gd name="T6" fmla="*/ 234 w 244"/>
                <a:gd name="T7" fmla="*/ 169 h 243"/>
                <a:gd name="T8" fmla="*/ 244 w 244"/>
                <a:gd name="T9" fmla="*/ 122 h 243"/>
                <a:gd name="T10" fmla="*/ 234 w 244"/>
                <a:gd name="T11" fmla="*/ 74 h 243"/>
                <a:gd name="T12" fmla="*/ 208 w 244"/>
                <a:gd name="T13" fmla="*/ 36 h 243"/>
                <a:gd name="T14" fmla="*/ 191 w 244"/>
                <a:gd name="T15" fmla="*/ 21 h 243"/>
                <a:gd name="T16" fmla="*/ 170 w 244"/>
                <a:gd name="T17" fmla="*/ 9 h 243"/>
                <a:gd name="T18" fmla="*/ 122 w 244"/>
                <a:gd name="T19" fmla="*/ 0 h 243"/>
                <a:gd name="T20" fmla="*/ 75 w 244"/>
                <a:gd name="T21" fmla="*/ 9 h 243"/>
                <a:gd name="T22" fmla="*/ 37 w 244"/>
                <a:gd name="T23" fmla="*/ 36 h 243"/>
                <a:gd name="T24" fmla="*/ 10 w 244"/>
                <a:gd name="T25" fmla="*/ 74 h 243"/>
                <a:gd name="T26" fmla="*/ 0 w 244"/>
                <a:gd name="T27" fmla="*/ 122 h 243"/>
                <a:gd name="T28" fmla="*/ 10 w 244"/>
                <a:gd name="T29" fmla="*/ 169 h 243"/>
                <a:gd name="T30" fmla="*/ 37 w 244"/>
                <a:gd name="T31" fmla="*/ 207 h 243"/>
                <a:gd name="T32" fmla="*/ 54 w 244"/>
                <a:gd name="T33" fmla="*/ 222 h 243"/>
                <a:gd name="T34" fmla="*/ 75 w 244"/>
                <a:gd name="T35" fmla="*/ 234 h 243"/>
                <a:gd name="T36" fmla="*/ 122 w 244"/>
                <a:gd name="T37" fmla="*/ 243 h 243"/>
                <a:gd name="T38" fmla="*/ 122 w 244"/>
                <a:gd name="T39" fmla="*/ 243 h 2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4"/>
                <a:gd name="T61" fmla="*/ 0 h 243"/>
                <a:gd name="T62" fmla="*/ 244 w 244"/>
                <a:gd name="T63" fmla="*/ 243 h 2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4" h="243">
                  <a:moveTo>
                    <a:pt x="122" y="243"/>
                  </a:moveTo>
                  <a:lnTo>
                    <a:pt x="170" y="234"/>
                  </a:lnTo>
                  <a:lnTo>
                    <a:pt x="208" y="207"/>
                  </a:lnTo>
                  <a:lnTo>
                    <a:pt x="234" y="169"/>
                  </a:lnTo>
                  <a:lnTo>
                    <a:pt x="244" y="122"/>
                  </a:lnTo>
                  <a:lnTo>
                    <a:pt x="234" y="74"/>
                  </a:lnTo>
                  <a:lnTo>
                    <a:pt x="208" y="36"/>
                  </a:lnTo>
                  <a:lnTo>
                    <a:pt x="191" y="21"/>
                  </a:lnTo>
                  <a:lnTo>
                    <a:pt x="170" y="9"/>
                  </a:lnTo>
                  <a:lnTo>
                    <a:pt x="122" y="0"/>
                  </a:lnTo>
                  <a:lnTo>
                    <a:pt x="75" y="9"/>
                  </a:lnTo>
                  <a:lnTo>
                    <a:pt x="37" y="36"/>
                  </a:lnTo>
                  <a:lnTo>
                    <a:pt x="10" y="74"/>
                  </a:lnTo>
                  <a:lnTo>
                    <a:pt x="0" y="122"/>
                  </a:lnTo>
                  <a:lnTo>
                    <a:pt x="10" y="169"/>
                  </a:lnTo>
                  <a:lnTo>
                    <a:pt x="37" y="207"/>
                  </a:lnTo>
                  <a:lnTo>
                    <a:pt x="54" y="222"/>
                  </a:lnTo>
                  <a:lnTo>
                    <a:pt x="75" y="234"/>
                  </a:lnTo>
                  <a:lnTo>
                    <a:pt x="122" y="243"/>
                  </a:lnTo>
                  <a:close/>
                </a:path>
              </a:pathLst>
            </a:custGeom>
            <a:solidFill>
              <a:srgbClr val="FF17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5" name="Freeform 34"/>
            <p:cNvSpPr>
              <a:spLocks/>
            </p:cNvSpPr>
            <p:nvPr/>
          </p:nvSpPr>
          <p:spPr bwMode="auto">
            <a:xfrm>
              <a:off x="4816" y="1916"/>
              <a:ext cx="55" cy="55"/>
            </a:xfrm>
            <a:custGeom>
              <a:avLst/>
              <a:gdLst>
                <a:gd name="T0" fmla="*/ 125 w 251"/>
                <a:gd name="T1" fmla="*/ 251 h 251"/>
                <a:gd name="T2" fmla="*/ 175 w 251"/>
                <a:gd name="T3" fmla="*/ 241 h 251"/>
                <a:gd name="T4" fmla="*/ 215 w 251"/>
                <a:gd name="T5" fmla="*/ 215 h 251"/>
                <a:gd name="T6" fmla="*/ 241 w 251"/>
                <a:gd name="T7" fmla="*/ 175 h 251"/>
                <a:gd name="T8" fmla="*/ 251 w 251"/>
                <a:gd name="T9" fmla="*/ 125 h 251"/>
                <a:gd name="T10" fmla="*/ 241 w 251"/>
                <a:gd name="T11" fmla="*/ 78 h 251"/>
                <a:gd name="T12" fmla="*/ 215 w 251"/>
                <a:gd name="T13" fmla="*/ 38 h 251"/>
                <a:gd name="T14" fmla="*/ 196 w 251"/>
                <a:gd name="T15" fmla="*/ 23 h 251"/>
                <a:gd name="T16" fmla="*/ 175 w 251"/>
                <a:gd name="T17" fmla="*/ 11 h 251"/>
                <a:gd name="T18" fmla="*/ 152 w 251"/>
                <a:gd name="T19" fmla="*/ 4 h 251"/>
                <a:gd name="T20" fmla="*/ 125 w 251"/>
                <a:gd name="T21" fmla="*/ 0 h 251"/>
                <a:gd name="T22" fmla="*/ 78 w 251"/>
                <a:gd name="T23" fmla="*/ 11 h 251"/>
                <a:gd name="T24" fmla="*/ 38 w 251"/>
                <a:gd name="T25" fmla="*/ 38 h 251"/>
                <a:gd name="T26" fmla="*/ 11 w 251"/>
                <a:gd name="T27" fmla="*/ 78 h 251"/>
                <a:gd name="T28" fmla="*/ 0 w 251"/>
                <a:gd name="T29" fmla="*/ 125 h 251"/>
                <a:gd name="T30" fmla="*/ 11 w 251"/>
                <a:gd name="T31" fmla="*/ 175 h 251"/>
                <a:gd name="T32" fmla="*/ 38 w 251"/>
                <a:gd name="T33" fmla="*/ 215 h 251"/>
                <a:gd name="T34" fmla="*/ 57 w 251"/>
                <a:gd name="T35" fmla="*/ 230 h 251"/>
                <a:gd name="T36" fmla="*/ 78 w 251"/>
                <a:gd name="T37" fmla="*/ 241 h 251"/>
                <a:gd name="T38" fmla="*/ 101 w 251"/>
                <a:gd name="T39" fmla="*/ 249 h 251"/>
                <a:gd name="T40" fmla="*/ 125 w 251"/>
                <a:gd name="T41" fmla="*/ 251 h 251"/>
                <a:gd name="T42" fmla="*/ 125 w 251"/>
                <a:gd name="T43" fmla="*/ 251 h 2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1"/>
                <a:gd name="T67" fmla="*/ 0 h 251"/>
                <a:gd name="T68" fmla="*/ 251 w 251"/>
                <a:gd name="T69" fmla="*/ 251 h 2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1" h="251">
                  <a:moveTo>
                    <a:pt x="125" y="251"/>
                  </a:moveTo>
                  <a:lnTo>
                    <a:pt x="175" y="241"/>
                  </a:lnTo>
                  <a:lnTo>
                    <a:pt x="215" y="215"/>
                  </a:lnTo>
                  <a:lnTo>
                    <a:pt x="241" y="175"/>
                  </a:lnTo>
                  <a:lnTo>
                    <a:pt x="251" y="125"/>
                  </a:lnTo>
                  <a:lnTo>
                    <a:pt x="241" y="78"/>
                  </a:lnTo>
                  <a:lnTo>
                    <a:pt x="215" y="38"/>
                  </a:lnTo>
                  <a:lnTo>
                    <a:pt x="196" y="23"/>
                  </a:lnTo>
                  <a:lnTo>
                    <a:pt x="175" y="11"/>
                  </a:lnTo>
                  <a:lnTo>
                    <a:pt x="152" y="4"/>
                  </a:lnTo>
                  <a:lnTo>
                    <a:pt x="125" y="0"/>
                  </a:lnTo>
                  <a:lnTo>
                    <a:pt x="78" y="11"/>
                  </a:lnTo>
                  <a:lnTo>
                    <a:pt x="38" y="38"/>
                  </a:lnTo>
                  <a:lnTo>
                    <a:pt x="11" y="78"/>
                  </a:lnTo>
                  <a:lnTo>
                    <a:pt x="0" y="125"/>
                  </a:lnTo>
                  <a:lnTo>
                    <a:pt x="11" y="175"/>
                  </a:lnTo>
                  <a:lnTo>
                    <a:pt x="38" y="215"/>
                  </a:lnTo>
                  <a:lnTo>
                    <a:pt x="57" y="230"/>
                  </a:lnTo>
                  <a:lnTo>
                    <a:pt x="78" y="241"/>
                  </a:lnTo>
                  <a:lnTo>
                    <a:pt x="101" y="249"/>
                  </a:lnTo>
                  <a:lnTo>
                    <a:pt x="125" y="251"/>
                  </a:lnTo>
                  <a:close/>
                </a:path>
              </a:pathLst>
            </a:custGeom>
            <a:solidFill>
              <a:srgbClr val="FF17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6" name="Freeform 35"/>
            <p:cNvSpPr>
              <a:spLocks/>
            </p:cNvSpPr>
            <p:nvPr/>
          </p:nvSpPr>
          <p:spPr bwMode="auto">
            <a:xfrm>
              <a:off x="4997" y="1892"/>
              <a:ext cx="48" cy="49"/>
            </a:xfrm>
            <a:custGeom>
              <a:avLst/>
              <a:gdLst>
                <a:gd name="T0" fmla="*/ 112 w 224"/>
                <a:gd name="T1" fmla="*/ 224 h 224"/>
                <a:gd name="T2" fmla="*/ 156 w 224"/>
                <a:gd name="T3" fmla="*/ 215 h 224"/>
                <a:gd name="T4" fmla="*/ 192 w 224"/>
                <a:gd name="T5" fmla="*/ 192 h 224"/>
                <a:gd name="T6" fmla="*/ 216 w 224"/>
                <a:gd name="T7" fmla="*/ 156 h 224"/>
                <a:gd name="T8" fmla="*/ 224 w 224"/>
                <a:gd name="T9" fmla="*/ 112 h 224"/>
                <a:gd name="T10" fmla="*/ 216 w 224"/>
                <a:gd name="T11" fmla="*/ 68 h 224"/>
                <a:gd name="T12" fmla="*/ 192 w 224"/>
                <a:gd name="T13" fmla="*/ 34 h 224"/>
                <a:gd name="T14" fmla="*/ 175 w 224"/>
                <a:gd name="T15" fmla="*/ 19 h 224"/>
                <a:gd name="T16" fmla="*/ 156 w 224"/>
                <a:gd name="T17" fmla="*/ 9 h 224"/>
                <a:gd name="T18" fmla="*/ 112 w 224"/>
                <a:gd name="T19" fmla="*/ 0 h 224"/>
                <a:gd name="T20" fmla="*/ 68 w 224"/>
                <a:gd name="T21" fmla="*/ 9 h 224"/>
                <a:gd name="T22" fmla="*/ 34 w 224"/>
                <a:gd name="T23" fmla="*/ 34 h 224"/>
                <a:gd name="T24" fmla="*/ 9 w 224"/>
                <a:gd name="T25" fmla="*/ 68 h 224"/>
                <a:gd name="T26" fmla="*/ 0 w 224"/>
                <a:gd name="T27" fmla="*/ 112 h 224"/>
                <a:gd name="T28" fmla="*/ 9 w 224"/>
                <a:gd name="T29" fmla="*/ 156 h 224"/>
                <a:gd name="T30" fmla="*/ 34 w 224"/>
                <a:gd name="T31" fmla="*/ 192 h 224"/>
                <a:gd name="T32" fmla="*/ 49 w 224"/>
                <a:gd name="T33" fmla="*/ 205 h 224"/>
                <a:gd name="T34" fmla="*/ 68 w 224"/>
                <a:gd name="T35" fmla="*/ 215 h 224"/>
                <a:gd name="T36" fmla="*/ 112 w 224"/>
                <a:gd name="T37" fmla="*/ 224 h 224"/>
                <a:gd name="T38" fmla="*/ 112 w 224"/>
                <a:gd name="T39" fmla="*/ 224 h 2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4"/>
                <a:gd name="T61" fmla="*/ 0 h 224"/>
                <a:gd name="T62" fmla="*/ 224 w 224"/>
                <a:gd name="T63" fmla="*/ 224 h 2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4" h="224">
                  <a:moveTo>
                    <a:pt x="112" y="224"/>
                  </a:moveTo>
                  <a:lnTo>
                    <a:pt x="156" y="215"/>
                  </a:lnTo>
                  <a:lnTo>
                    <a:pt x="192" y="192"/>
                  </a:lnTo>
                  <a:lnTo>
                    <a:pt x="216" y="156"/>
                  </a:lnTo>
                  <a:lnTo>
                    <a:pt x="224" y="112"/>
                  </a:lnTo>
                  <a:lnTo>
                    <a:pt x="216" y="68"/>
                  </a:lnTo>
                  <a:lnTo>
                    <a:pt x="192" y="34"/>
                  </a:lnTo>
                  <a:lnTo>
                    <a:pt x="175" y="19"/>
                  </a:lnTo>
                  <a:lnTo>
                    <a:pt x="156" y="9"/>
                  </a:lnTo>
                  <a:lnTo>
                    <a:pt x="112" y="0"/>
                  </a:lnTo>
                  <a:lnTo>
                    <a:pt x="68" y="9"/>
                  </a:lnTo>
                  <a:lnTo>
                    <a:pt x="34" y="34"/>
                  </a:lnTo>
                  <a:lnTo>
                    <a:pt x="9" y="68"/>
                  </a:lnTo>
                  <a:lnTo>
                    <a:pt x="0" y="112"/>
                  </a:lnTo>
                  <a:lnTo>
                    <a:pt x="9" y="156"/>
                  </a:lnTo>
                  <a:lnTo>
                    <a:pt x="34" y="192"/>
                  </a:lnTo>
                  <a:lnTo>
                    <a:pt x="49" y="205"/>
                  </a:lnTo>
                  <a:lnTo>
                    <a:pt x="68" y="215"/>
                  </a:lnTo>
                  <a:lnTo>
                    <a:pt x="112" y="224"/>
                  </a:lnTo>
                  <a:close/>
                </a:path>
              </a:pathLst>
            </a:custGeom>
            <a:solidFill>
              <a:srgbClr val="FFB1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7" name="Freeform 36"/>
            <p:cNvSpPr>
              <a:spLocks/>
            </p:cNvSpPr>
            <p:nvPr/>
          </p:nvSpPr>
          <p:spPr bwMode="auto">
            <a:xfrm>
              <a:off x="5134" y="1866"/>
              <a:ext cx="51" cy="50"/>
            </a:xfrm>
            <a:custGeom>
              <a:avLst/>
              <a:gdLst>
                <a:gd name="T0" fmla="*/ 118 w 234"/>
                <a:gd name="T1" fmla="*/ 234 h 234"/>
                <a:gd name="T2" fmla="*/ 161 w 234"/>
                <a:gd name="T3" fmla="*/ 224 h 234"/>
                <a:gd name="T4" fmla="*/ 199 w 234"/>
                <a:gd name="T5" fmla="*/ 200 h 234"/>
                <a:gd name="T6" fmla="*/ 224 w 234"/>
                <a:gd name="T7" fmla="*/ 162 h 234"/>
                <a:gd name="T8" fmla="*/ 234 w 234"/>
                <a:gd name="T9" fmla="*/ 116 h 234"/>
                <a:gd name="T10" fmla="*/ 224 w 234"/>
                <a:gd name="T11" fmla="*/ 70 h 234"/>
                <a:gd name="T12" fmla="*/ 199 w 234"/>
                <a:gd name="T13" fmla="*/ 34 h 234"/>
                <a:gd name="T14" fmla="*/ 182 w 234"/>
                <a:gd name="T15" fmla="*/ 19 h 234"/>
                <a:gd name="T16" fmla="*/ 161 w 234"/>
                <a:gd name="T17" fmla="*/ 8 h 234"/>
                <a:gd name="T18" fmla="*/ 118 w 234"/>
                <a:gd name="T19" fmla="*/ 0 h 234"/>
                <a:gd name="T20" fmla="*/ 72 w 234"/>
                <a:gd name="T21" fmla="*/ 8 h 234"/>
                <a:gd name="T22" fmla="*/ 34 w 234"/>
                <a:gd name="T23" fmla="*/ 34 h 234"/>
                <a:gd name="T24" fmla="*/ 9 w 234"/>
                <a:gd name="T25" fmla="*/ 70 h 234"/>
                <a:gd name="T26" fmla="*/ 0 w 234"/>
                <a:gd name="T27" fmla="*/ 116 h 234"/>
                <a:gd name="T28" fmla="*/ 9 w 234"/>
                <a:gd name="T29" fmla="*/ 162 h 234"/>
                <a:gd name="T30" fmla="*/ 34 w 234"/>
                <a:gd name="T31" fmla="*/ 200 h 234"/>
                <a:gd name="T32" fmla="*/ 51 w 234"/>
                <a:gd name="T33" fmla="*/ 213 h 234"/>
                <a:gd name="T34" fmla="*/ 72 w 234"/>
                <a:gd name="T35" fmla="*/ 224 h 234"/>
                <a:gd name="T36" fmla="*/ 118 w 234"/>
                <a:gd name="T37" fmla="*/ 234 h 234"/>
                <a:gd name="T38" fmla="*/ 118 w 234"/>
                <a:gd name="T39" fmla="*/ 234 h 2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4"/>
                <a:gd name="T61" fmla="*/ 0 h 234"/>
                <a:gd name="T62" fmla="*/ 234 w 234"/>
                <a:gd name="T63" fmla="*/ 234 h 2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4" h="234">
                  <a:moveTo>
                    <a:pt x="118" y="234"/>
                  </a:moveTo>
                  <a:lnTo>
                    <a:pt x="161" y="224"/>
                  </a:lnTo>
                  <a:lnTo>
                    <a:pt x="199" y="200"/>
                  </a:lnTo>
                  <a:lnTo>
                    <a:pt x="224" y="162"/>
                  </a:lnTo>
                  <a:lnTo>
                    <a:pt x="234" y="116"/>
                  </a:lnTo>
                  <a:lnTo>
                    <a:pt x="224" y="70"/>
                  </a:lnTo>
                  <a:lnTo>
                    <a:pt x="199" y="34"/>
                  </a:lnTo>
                  <a:lnTo>
                    <a:pt x="182" y="19"/>
                  </a:lnTo>
                  <a:lnTo>
                    <a:pt x="161" y="8"/>
                  </a:lnTo>
                  <a:lnTo>
                    <a:pt x="118" y="0"/>
                  </a:lnTo>
                  <a:lnTo>
                    <a:pt x="72" y="8"/>
                  </a:lnTo>
                  <a:lnTo>
                    <a:pt x="34" y="34"/>
                  </a:lnTo>
                  <a:lnTo>
                    <a:pt x="9" y="70"/>
                  </a:lnTo>
                  <a:lnTo>
                    <a:pt x="0" y="116"/>
                  </a:lnTo>
                  <a:lnTo>
                    <a:pt x="9" y="162"/>
                  </a:lnTo>
                  <a:lnTo>
                    <a:pt x="34" y="200"/>
                  </a:lnTo>
                  <a:lnTo>
                    <a:pt x="51" y="213"/>
                  </a:lnTo>
                  <a:lnTo>
                    <a:pt x="72" y="224"/>
                  </a:lnTo>
                  <a:lnTo>
                    <a:pt x="118" y="234"/>
                  </a:lnTo>
                  <a:close/>
                </a:path>
              </a:pathLst>
            </a:custGeom>
            <a:solidFill>
              <a:srgbClr val="FFB1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8" name="Freeform 37"/>
            <p:cNvSpPr>
              <a:spLocks/>
            </p:cNvSpPr>
            <p:nvPr/>
          </p:nvSpPr>
          <p:spPr bwMode="auto">
            <a:xfrm>
              <a:off x="5344" y="1792"/>
              <a:ext cx="55" cy="51"/>
            </a:xfrm>
            <a:custGeom>
              <a:avLst/>
              <a:gdLst>
                <a:gd name="T0" fmla="*/ 125 w 251"/>
                <a:gd name="T1" fmla="*/ 237 h 237"/>
                <a:gd name="T2" fmla="*/ 175 w 251"/>
                <a:gd name="T3" fmla="*/ 228 h 237"/>
                <a:gd name="T4" fmla="*/ 214 w 251"/>
                <a:gd name="T5" fmla="*/ 203 h 237"/>
                <a:gd name="T6" fmla="*/ 241 w 251"/>
                <a:gd name="T7" fmla="*/ 165 h 237"/>
                <a:gd name="T8" fmla="*/ 251 w 251"/>
                <a:gd name="T9" fmla="*/ 119 h 237"/>
                <a:gd name="T10" fmla="*/ 241 w 251"/>
                <a:gd name="T11" fmla="*/ 74 h 237"/>
                <a:gd name="T12" fmla="*/ 214 w 251"/>
                <a:gd name="T13" fmla="*/ 36 h 237"/>
                <a:gd name="T14" fmla="*/ 195 w 251"/>
                <a:gd name="T15" fmla="*/ 21 h 237"/>
                <a:gd name="T16" fmla="*/ 175 w 251"/>
                <a:gd name="T17" fmla="*/ 9 h 237"/>
                <a:gd name="T18" fmla="*/ 125 w 251"/>
                <a:gd name="T19" fmla="*/ 0 h 237"/>
                <a:gd name="T20" fmla="*/ 76 w 251"/>
                <a:gd name="T21" fmla="*/ 9 h 237"/>
                <a:gd name="T22" fmla="*/ 36 w 251"/>
                <a:gd name="T23" fmla="*/ 36 h 237"/>
                <a:gd name="T24" fmla="*/ 9 w 251"/>
                <a:gd name="T25" fmla="*/ 74 h 237"/>
                <a:gd name="T26" fmla="*/ 0 w 251"/>
                <a:gd name="T27" fmla="*/ 119 h 237"/>
                <a:gd name="T28" fmla="*/ 9 w 251"/>
                <a:gd name="T29" fmla="*/ 165 h 237"/>
                <a:gd name="T30" fmla="*/ 36 w 251"/>
                <a:gd name="T31" fmla="*/ 203 h 237"/>
                <a:gd name="T32" fmla="*/ 55 w 251"/>
                <a:gd name="T33" fmla="*/ 216 h 237"/>
                <a:gd name="T34" fmla="*/ 76 w 251"/>
                <a:gd name="T35" fmla="*/ 228 h 237"/>
                <a:gd name="T36" fmla="*/ 125 w 251"/>
                <a:gd name="T37" fmla="*/ 237 h 237"/>
                <a:gd name="T38" fmla="*/ 125 w 251"/>
                <a:gd name="T39" fmla="*/ 237 h 2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1"/>
                <a:gd name="T61" fmla="*/ 0 h 237"/>
                <a:gd name="T62" fmla="*/ 251 w 251"/>
                <a:gd name="T63" fmla="*/ 237 h 2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1" h="237">
                  <a:moveTo>
                    <a:pt x="125" y="237"/>
                  </a:moveTo>
                  <a:lnTo>
                    <a:pt x="175" y="228"/>
                  </a:lnTo>
                  <a:lnTo>
                    <a:pt x="214" y="203"/>
                  </a:lnTo>
                  <a:lnTo>
                    <a:pt x="241" y="165"/>
                  </a:lnTo>
                  <a:lnTo>
                    <a:pt x="251" y="119"/>
                  </a:lnTo>
                  <a:lnTo>
                    <a:pt x="241" y="74"/>
                  </a:lnTo>
                  <a:lnTo>
                    <a:pt x="214" y="36"/>
                  </a:lnTo>
                  <a:lnTo>
                    <a:pt x="195" y="21"/>
                  </a:lnTo>
                  <a:lnTo>
                    <a:pt x="175" y="9"/>
                  </a:lnTo>
                  <a:lnTo>
                    <a:pt x="125" y="0"/>
                  </a:lnTo>
                  <a:lnTo>
                    <a:pt x="76" y="9"/>
                  </a:lnTo>
                  <a:lnTo>
                    <a:pt x="36" y="36"/>
                  </a:lnTo>
                  <a:lnTo>
                    <a:pt x="9" y="74"/>
                  </a:lnTo>
                  <a:lnTo>
                    <a:pt x="0" y="119"/>
                  </a:lnTo>
                  <a:lnTo>
                    <a:pt x="9" y="165"/>
                  </a:lnTo>
                  <a:lnTo>
                    <a:pt x="36" y="203"/>
                  </a:lnTo>
                  <a:lnTo>
                    <a:pt x="55" y="216"/>
                  </a:lnTo>
                  <a:lnTo>
                    <a:pt x="76" y="228"/>
                  </a:lnTo>
                  <a:lnTo>
                    <a:pt x="125" y="237"/>
                  </a:lnTo>
                  <a:close/>
                </a:path>
              </a:pathLst>
            </a:custGeom>
            <a:solidFill>
              <a:srgbClr val="FFD0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9" name="Freeform 38"/>
            <p:cNvSpPr>
              <a:spLocks/>
            </p:cNvSpPr>
            <p:nvPr/>
          </p:nvSpPr>
          <p:spPr bwMode="auto">
            <a:xfrm>
              <a:off x="5501" y="1698"/>
              <a:ext cx="51" cy="47"/>
            </a:xfrm>
            <a:custGeom>
              <a:avLst/>
              <a:gdLst>
                <a:gd name="T0" fmla="*/ 118 w 234"/>
                <a:gd name="T1" fmla="*/ 219 h 219"/>
                <a:gd name="T2" fmla="*/ 164 w 234"/>
                <a:gd name="T3" fmla="*/ 209 h 219"/>
                <a:gd name="T4" fmla="*/ 200 w 234"/>
                <a:gd name="T5" fmla="*/ 187 h 219"/>
                <a:gd name="T6" fmla="*/ 225 w 234"/>
                <a:gd name="T7" fmla="*/ 152 h 219"/>
                <a:gd name="T8" fmla="*/ 234 w 234"/>
                <a:gd name="T9" fmla="*/ 109 h 219"/>
                <a:gd name="T10" fmla="*/ 225 w 234"/>
                <a:gd name="T11" fmla="*/ 67 h 219"/>
                <a:gd name="T12" fmla="*/ 200 w 234"/>
                <a:gd name="T13" fmla="*/ 33 h 219"/>
                <a:gd name="T14" fmla="*/ 183 w 234"/>
                <a:gd name="T15" fmla="*/ 19 h 219"/>
                <a:gd name="T16" fmla="*/ 164 w 234"/>
                <a:gd name="T17" fmla="*/ 8 h 219"/>
                <a:gd name="T18" fmla="*/ 118 w 234"/>
                <a:gd name="T19" fmla="*/ 0 h 219"/>
                <a:gd name="T20" fmla="*/ 72 w 234"/>
                <a:gd name="T21" fmla="*/ 8 h 219"/>
                <a:gd name="T22" fmla="*/ 34 w 234"/>
                <a:gd name="T23" fmla="*/ 33 h 219"/>
                <a:gd name="T24" fmla="*/ 10 w 234"/>
                <a:gd name="T25" fmla="*/ 67 h 219"/>
                <a:gd name="T26" fmla="*/ 0 w 234"/>
                <a:gd name="T27" fmla="*/ 109 h 219"/>
                <a:gd name="T28" fmla="*/ 10 w 234"/>
                <a:gd name="T29" fmla="*/ 152 h 219"/>
                <a:gd name="T30" fmla="*/ 34 w 234"/>
                <a:gd name="T31" fmla="*/ 187 h 219"/>
                <a:gd name="T32" fmla="*/ 52 w 234"/>
                <a:gd name="T33" fmla="*/ 200 h 219"/>
                <a:gd name="T34" fmla="*/ 72 w 234"/>
                <a:gd name="T35" fmla="*/ 209 h 219"/>
                <a:gd name="T36" fmla="*/ 118 w 234"/>
                <a:gd name="T37" fmla="*/ 219 h 219"/>
                <a:gd name="T38" fmla="*/ 118 w 234"/>
                <a:gd name="T39" fmla="*/ 219 h 2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4"/>
                <a:gd name="T61" fmla="*/ 0 h 219"/>
                <a:gd name="T62" fmla="*/ 234 w 234"/>
                <a:gd name="T63" fmla="*/ 219 h 21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4" h="219">
                  <a:moveTo>
                    <a:pt x="118" y="219"/>
                  </a:moveTo>
                  <a:lnTo>
                    <a:pt x="164" y="209"/>
                  </a:lnTo>
                  <a:lnTo>
                    <a:pt x="200" y="187"/>
                  </a:lnTo>
                  <a:lnTo>
                    <a:pt x="225" y="152"/>
                  </a:lnTo>
                  <a:lnTo>
                    <a:pt x="234" y="109"/>
                  </a:lnTo>
                  <a:lnTo>
                    <a:pt x="225" y="67"/>
                  </a:lnTo>
                  <a:lnTo>
                    <a:pt x="200" y="33"/>
                  </a:lnTo>
                  <a:lnTo>
                    <a:pt x="183" y="19"/>
                  </a:lnTo>
                  <a:lnTo>
                    <a:pt x="164" y="8"/>
                  </a:lnTo>
                  <a:lnTo>
                    <a:pt x="118" y="0"/>
                  </a:lnTo>
                  <a:lnTo>
                    <a:pt x="72" y="8"/>
                  </a:lnTo>
                  <a:lnTo>
                    <a:pt x="34" y="33"/>
                  </a:lnTo>
                  <a:lnTo>
                    <a:pt x="10" y="67"/>
                  </a:lnTo>
                  <a:lnTo>
                    <a:pt x="0" y="109"/>
                  </a:lnTo>
                  <a:lnTo>
                    <a:pt x="10" y="152"/>
                  </a:lnTo>
                  <a:lnTo>
                    <a:pt x="34" y="187"/>
                  </a:lnTo>
                  <a:lnTo>
                    <a:pt x="52" y="200"/>
                  </a:lnTo>
                  <a:lnTo>
                    <a:pt x="72" y="209"/>
                  </a:lnTo>
                  <a:lnTo>
                    <a:pt x="118" y="219"/>
                  </a:lnTo>
                  <a:close/>
                </a:path>
              </a:pathLst>
            </a:custGeom>
            <a:solidFill>
              <a:srgbClr val="FFD0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0" name="Freeform 39"/>
            <p:cNvSpPr>
              <a:spLocks/>
            </p:cNvSpPr>
            <p:nvPr/>
          </p:nvSpPr>
          <p:spPr bwMode="auto">
            <a:xfrm>
              <a:off x="5197" y="1513"/>
              <a:ext cx="342" cy="292"/>
            </a:xfrm>
            <a:custGeom>
              <a:avLst/>
              <a:gdLst>
                <a:gd name="T0" fmla="*/ 0 w 1576"/>
                <a:gd name="T1" fmla="*/ 640 h 1348"/>
                <a:gd name="T2" fmla="*/ 118 w 1576"/>
                <a:gd name="T3" fmla="*/ 591 h 1348"/>
                <a:gd name="T4" fmla="*/ 344 w 1576"/>
                <a:gd name="T5" fmla="*/ 1022 h 1348"/>
                <a:gd name="T6" fmla="*/ 544 w 1576"/>
                <a:gd name="T7" fmla="*/ 886 h 1348"/>
                <a:gd name="T8" fmla="*/ 317 w 1576"/>
                <a:gd name="T9" fmla="*/ 511 h 1348"/>
                <a:gd name="T10" fmla="*/ 439 w 1576"/>
                <a:gd name="T11" fmla="*/ 435 h 1348"/>
                <a:gd name="T12" fmla="*/ 692 w 1576"/>
                <a:gd name="T13" fmla="*/ 821 h 1348"/>
                <a:gd name="T14" fmla="*/ 895 w 1576"/>
                <a:gd name="T15" fmla="*/ 663 h 1348"/>
                <a:gd name="T16" fmla="*/ 884 w 1576"/>
                <a:gd name="T17" fmla="*/ 648 h 1348"/>
                <a:gd name="T18" fmla="*/ 857 w 1576"/>
                <a:gd name="T19" fmla="*/ 610 h 1348"/>
                <a:gd name="T20" fmla="*/ 817 w 1576"/>
                <a:gd name="T21" fmla="*/ 557 h 1348"/>
                <a:gd name="T22" fmla="*/ 795 w 1576"/>
                <a:gd name="T23" fmla="*/ 526 h 1348"/>
                <a:gd name="T24" fmla="*/ 772 w 1576"/>
                <a:gd name="T25" fmla="*/ 494 h 1348"/>
                <a:gd name="T26" fmla="*/ 749 w 1576"/>
                <a:gd name="T27" fmla="*/ 462 h 1348"/>
                <a:gd name="T28" fmla="*/ 728 w 1576"/>
                <a:gd name="T29" fmla="*/ 431 h 1348"/>
                <a:gd name="T30" fmla="*/ 690 w 1576"/>
                <a:gd name="T31" fmla="*/ 374 h 1348"/>
                <a:gd name="T32" fmla="*/ 658 w 1576"/>
                <a:gd name="T33" fmla="*/ 315 h 1348"/>
                <a:gd name="T34" fmla="*/ 667 w 1576"/>
                <a:gd name="T35" fmla="*/ 306 h 1348"/>
                <a:gd name="T36" fmla="*/ 686 w 1576"/>
                <a:gd name="T37" fmla="*/ 294 h 1348"/>
                <a:gd name="T38" fmla="*/ 709 w 1576"/>
                <a:gd name="T39" fmla="*/ 279 h 1348"/>
                <a:gd name="T40" fmla="*/ 737 w 1576"/>
                <a:gd name="T41" fmla="*/ 264 h 1348"/>
                <a:gd name="T42" fmla="*/ 764 w 1576"/>
                <a:gd name="T43" fmla="*/ 249 h 1348"/>
                <a:gd name="T44" fmla="*/ 787 w 1576"/>
                <a:gd name="T45" fmla="*/ 235 h 1348"/>
                <a:gd name="T46" fmla="*/ 808 w 1576"/>
                <a:gd name="T47" fmla="*/ 224 h 1348"/>
                <a:gd name="T48" fmla="*/ 1057 w 1576"/>
                <a:gd name="T49" fmla="*/ 599 h 1348"/>
                <a:gd name="T50" fmla="*/ 1247 w 1576"/>
                <a:gd name="T51" fmla="*/ 462 h 1348"/>
                <a:gd name="T52" fmla="*/ 1065 w 1576"/>
                <a:gd name="T53" fmla="*/ 99 h 1348"/>
                <a:gd name="T54" fmla="*/ 1232 w 1576"/>
                <a:gd name="T55" fmla="*/ 0 h 1348"/>
                <a:gd name="T56" fmla="*/ 1576 w 1576"/>
                <a:gd name="T57" fmla="*/ 572 h 1348"/>
                <a:gd name="T58" fmla="*/ 382 w 1576"/>
                <a:gd name="T59" fmla="*/ 1348 h 1348"/>
                <a:gd name="T60" fmla="*/ 0 w 1576"/>
                <a:gd name="T61" fmla="*/ 640 h 1348"/>
                <a:gd name="T62" fmla="*/ 0 w 1576"/>
                <a:gd name="T63" fmla="*/ 640 h 13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6"/>
                <a:gd name="T97" fmla="*/ 0 h 1348"/>
                <a:gd name="T98" fmla="*/ 1576 w 1576"/>
                <a:gd name="T99" fmla="*/ 1348 h 13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6" h="1348">
                  <a:moveTo>
                    <a:pt x="0" y="640"/>
                  </a:moveTo>
                  <a:lnTo>
                    <a:pt x="118" y="591"/>
                  </a:lnTo>
                  <a:lnTo>
                    <a:pt x="344" y="1022"/>
                  </a:lnTo>
                  <a:lnTo>
                    <a:pt x="544" y="886"/>
                  </a:lnTo>
                  <a:lnTo>
                    <a:pt x="317" y="511"/>
                  </a:lnTo>
                  <a:lnTo>
                    <a:pt x="439" y="435"/>
                  </a:lnTo>
                  <a:lnTo>
                    <a:pt x="692" y="821"/>
                  </a:lnTo>
                  <a:lnTo>
                    <a:pt x="895" y="663"/>
                  </a:lnTo>
                  <a:lnTo>
                    <a:pt x="884" y="648"/>
                  </a:lnTo>
                  <a:lnTo>
                    <a:pt x="857" y="610"/>
                  </a:lnTo>
                  <a:lnTo>
                    <a:pt x="817" y="557"/>
                  </a:lnTo>
                  <a:lnTo>
                    <a:pt x="795" y="526"/>
                  </a:lnTo>
                  <a:lnTo>
                    <a:pt x="772" y="494"/>
                  </a:lnTo>
                  <a:lnTo>
                    <a:pt x="749" y="462"/>
                  </a:lnTo>
                  <a:lnTo>
                    <a:pt x="728" y="431"/>
                  </a:lnTo>
                  <a:lnTo>
                    <a:pt x="690" y="374"/>
                  </a:lnTo>
                  <a:lnTo>
                    <a:pt x="658" y="315"/>
                  </a:lnTo>
                  <a:lnTo>
                    <a:pt x="667" y="306"/>
                  </a:lnTo>
                  <a:lnTo>
                    <a:pt x="686" y="294"/>
                  </a:lnTo>
                  <a:lnTo>
                    <a:pt x="709" y="279"/>
                  </a:lnTo>
                  <a:lnTo>
                    <a:pt x="737" y="264"/>
                  </a:lnTo>
                  <a:lnTo>
                    <a:pt x="764" y="249"/>
                  </a:lnTo>
                  <a:lnTo>
                    <a:pt x="787" y="235"/>
                  </a:lnTo>
                  <a:lnTo>
                    <a:pt x="808" y="224"/>
                  </a:lnTo>
                  <a:lnTo>
                    <a:pt x="1057" y="599"/>
                  </a:lnTo>
                  <a:lnTo>
                    <a:pt x="1247" y="462"/>
                  </a:lnTo>
                  <a:lnTo>
                    <a:pt x="1065" y="99"/>
                  </a:lnTo>
                  <a:lnTo>
                    <a:pt x="1232" y="0"/>
                  </a:lnTo>
                  <a:lnTo>
                    <a:pt x="1576" y="572"/>
                  </a:lnTo>
                  <a:lnTo>
                    <a:pt x="382" y="1348"/>
                  </a:lnTo>
                  <a:lnTo>
                    <a:pt x="0" y="640"/>
                  </a:lnTo>
                  <a:close/>
                </a:path>
              </a:pathLst>
            </a:custGeom>
            <a:solidFill>
              <a:srgbClr val="27AD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1" name="Freeform 40"/>
            <p:cNvSpPr>
              <a:spLocks/>
            </p:cNvSpPr>
            <p:nvPr/>
          </p:nvSpPr>
          <p:spPr bwMode="auto">
            <a:xfrm>
              <a:off x="4573" y="2030"/>
              <a:ext cx="12" cy="12"/>
            </a:xfrm>
            <a:custGeom>
              <a:avLst/>
              <a:gdLst>
                <a:gd name="T0" fmla="*/ 31 w 59"/>
                <a:gd name="T1" fmla="*/ 57 h 57"/>
                <a:gd name="T2" fmla="*/ 52 w 59"/>
                <a:gd name="T3" fmla="*/ 49 h 57"/>
                <a:gd name="T4" fmla="*/ 59 w 59"/>
                <a:gd name="T5" fmla="*/ 28 h 57"/>
                <a:gd name="T6" fmla="*/ 52 w 59"/>
                <a:gd name="T7" fmla="*/ 7 h 57"/>
                <a:gd name="T8" fmla="*/ 31 w 59"/>
                <a:gd name="T9" fmla="*/ 0 h 57"/>
                <a:gd name="T10" fmla="*/ 10 w 59"/>
                <a:gd name="T11" fmla="*/ 7 h 57"/>
                <a:gd name="T12" fmla="*/ 0 w 59"/>
                <a:gd name="T13" fmla="*/ 28 h 57"/>
                <a:gd name="T14" fmla="*/ 10 w 59"/>
                <a:gd name="T15" fmla="*/ 49 h 57"/>
                <a:gd name="T16" fmla="*/ 31 w 59"/>
                <a:gd name="T17" fmla="*/ 57 h 57"/>
                <a:gd name="T18" fmla="*/ 31 w 59"/>
                <a:gd name="T19" fmla="*/ 57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57"/>
                <a:gd name="T32" fmla="*/ 59 w 59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57">
                  <a:moveTo>
                    <a:pt x="31" y="57"/>
                  </a:moveTo>
                  <a:lnTo>
                    <a:pt x="52" y="49"/>
                  </a:lnTo>
                  <a:lnTo>
                    <a:pt x="59" y="28"/>
                  </a:lnTo>
                  <a:lnTo>
                    <a:pt x="52" y="7"/>
                  </a:lnTo>
                  <a:lnTo>
                    <a:pt x="31" y="0"/>
                  </a:lnTo>
                  <a:lnTo>
                    <a:pt x="10" y="7"/>
                  </a:lnTo>
                  <a:lnTo>
                    <a:pt x="0" y="28"/>
                  </a:lnTo>
                  <a:lnTo>
                    <a:pt x="10" y="49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2" name="Freeform 41"/>
            <p:cNvSpPr>
              <a:spLocks/>
            </p:cNvSpPr>
            <p:nvPr/>
          </p:nvSpPr>
          <p:spPr bwMode="auto">
            <a:xfrm>
              <a:off x="4744" y="1975"/>
              <a:ext cx="20" cy="20"/>
            </a:xfrm>
            <a:custGeom>
              <a:avLst/>
              <a:gdLst>
                <a:gd name="T0" fmla="*/ 46 w 93"/>
                <a:gd name="T1" fmla="*/ 93 h 93"/>
                <a:gd name="T2" fmla="*/ 78 w 93"/>
                <a:gd name="T3" fmla="*/ 80 h 93"/>
                <a:gd name="T4" fmla="*/ 93 w 93"/>
                <a:gd name="T5" fmla="*/ 47 h 93"/>
                <a:gd name="T6" fmla="*/ 90 w 93"/>
                <a:gd name="T7" fmla="*/ 28 h 93"/>
                <a:gd name="T8" fmla="*/ 78 w 93"/>
                <a:gd name="T9" fmla="*/ 15 h 93"/>
                <a:gd name="T10" fmla="*/ 65 w 93"/>
                <a:gd name="T11" fmla="*/ 4 h 93"/>
                <a:gd name="T12" fmla="*/ 46 w 93"/>
                <a:gd name="T13" fmla="*/ 0 h 93"/>
                <a:gd name="T14" fmla="*/ 13 w 93"/>
                <a:gd name="T15" fmla="*/ 15 h 93"/>
                <a:gd name="T16" fmla="*/ 0 w 93"/>
                <a:gd name="T17" fmla="*/ 47 h 93"/>
                <a:gd name="T18" fmla="*/ 4 w 93"/>
                <a:gd name="T19" fmla="*/ 64 h 93"/>
                <a:gd name="T20" fmla="*/ 13 w 93"/>
                <a:gd name="T21" fmla="*/ 80 h 93"/>
                <a:gd name="T22" fmla="*/ 29 w 93"/>
                <a:gd name="T23" fmla="*/ 89 h 93"/>
                <a:gd name="T24" fmla="*/ 46 w 93"/>
                <a:gd name="T25" fmla="*/ 93 h 93"/>
                <a:gd name="T26" fmla="*/ 46 w 93"/>
                <a:gd name="T27" fmla="*/ 93 h 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93"/>
                <a:gd name="T44" fmla="*/ 93 w 93"/>
                <a:gd name="T45" fmla="*/ 93 h 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93">
                  <a:moveTo>
                    <a:pt x="46" y="93"/>
                  </a:moveTo>
                  <a:lnTo>
                    <a:pt x="78" y="80"/>
                  </a:lnTo>
                  <a:lnTo>
                    <a:pt x="93" y="47"/>
                  </a:lnTo>
                  <a:lnTo>
                    <a:pt x="90" y="28"/>
                  </a:lnTo>
                  <a:lnTo>
                    <a:pt x="78" y="15"/>
                  </a:lnTo>
                  <a:lnTo>
                    <a:pt x="65" y="4"/>
                  </a:lnTo>
                  <a:lnTo>
                    <a:pt x="46" y="0"/>
                  </a:lnTo>
                  <a:lnTo>
                    <a:pt x="13" y="15"/>
                  </a:lnTo>
                  <a:lnTo>
                    <a:pt x="0" y="47"/>
                  </a:lnTo>
                  <a:lnTo>
                    <a:pt x="4" y="64"/>
                  </a:lnTo>
                  <a:lnTo>
                    <a:pt x="13" y="80"/>
                  </a:lnTo>
                  <a:lnTo>
                    <a:pt x="29" y="89"/>
                  </a:lnTo>
                  <a:lnTo>
                    <a:pt x="46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3" name="Freeform 42"/>
            <p:cNvSpPr>
              <a:spLocks/>
            </p:cNvSpPr>
            <p:nvPr/>
          </p:nvSpPr>
          <p:spPr bwMode="auto">
            <a:xfrm>
              <a:off x="4836" y="1935"/>
              <a:ext cx="20" cy="20"/>
            </a:xfrm>
            <a:custGeom>
              <a:avLst/>
              <a:gdLst>
                <a:gd name="T0" fmla="*/ 46 w 92"/>
                <a:gd name="T1" fmla="*/ 92 h 92"/>
                <a:gd name="T2" fmla="*/ 78 w 92"/>
                <a:gd name="T3" fmla="*/ 78 h 92"/>
                <a:gd name="T4" fmla="*/ 92 w 92"/>
                <a:gd name="T5" fmla="*/ 46 h 92"/>
                <a:gd name="T6" fmla="*/ 88 w 92"/>
                <a:gd name="T7" fmla="*/ 27 h 92"/>
                <a:gd name="T8" fmla="*/ 78 w 92"/>
                <a:gd name="T9" fmla="*/ 14 h 92"/>
                <a:gd name="T10" fmla="*/ 63 w 92"/>
                <a:gd name="T11" fmla="*/ 2 h 92"/>
                <a:gd name="T12" fmla="*/ 46 w 92"/>
                <a:gd name="T13" fmla="*/ 0 h 92"/>
                <a:gd name="T14" fmla="*/ 14 w 92"/>
                <a:gd name="T15" fmla="*/ 14 h 92"/>
                <a:gd name="T16" fmla="*/ 0 w 92"/>
                <a:gd name="T17" fmla="*/ 46 h 92"/>
                <a:gd name="T18" fmla="*/ 4 w 92"/>
                <a:gd name="T19" fmla="*/ 63 h 92"/>
                <a:gd name="T20" fmla="*/ 14 w 92"/>
                <a:gd name="T21" fmla="*/ 78 h 92"/>
                <a:gd name="T22" fmla="*/ 27 w 92"/>
                <a:gd name="T23" fmla="*/ 88 h 92"/>
                <a:gd name="T24" fmla="*/ 46 w 92"/>
                <a:gd name="T25" fmla="*/ 92 h 92"/>
                <a:gd name="T26" fmla="*/ 46 w 92"/>
                <a:gd name="T27" fmla="*/ 92 h 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2"/>
                <a:gd name="T43" fmla="*/ 0 h 92"/>
                <a:gd name="T44" fmla="*/ 92 w 92"/>
                <a:gd name="T45" fmla="*/ 92 h 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2" h="92">
                  <a:moveTo>
                    <a:pt x="46" y="92"/>
                  </a:moveTo>
                  <a:lnTo>
                    <a:pt x="78" y="78"/>
                  </a:lnTo>
                  <a:lnTo>
                    <a:pt x="92" y="46"/>
                  </a:lnTo>
                  <a:lnTo>
                    <a:pt x="88" y="27"/>
                  </a:lnTo>
                  <a:lnTo>
                    <a:pt x="78" y="14"/>
                  </a:lnTo>
                  <a:lnTo>
                    <a:pt x="63" y="2"/>
                  </a:lnTo>
                  <a:lnTo>
                    <a:pt x="46" y="0"/>
                  </a:lnTo>
                  <a:lnTo>
                    <a:pt x="14" y="14"/>
                  </a:lnTo>
                  <a:lnTo>
                    <a:pt x="0" y="46"/>
                  </a:lnTo>
                  <a:lnTo>
                    <a:pt x="4" y="63"/>
                  </a:lnTo>
                  <a:lnTo>
                    <a:pt x="14" y="78"/>
                  </a:lnTo>
                  <a:lnTo>
                    <a:pt x="27" y="88"/>
                  </a:lnTo>
                  <a:lnTo>
                    <a:pt x="46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4" name="Freeform 43"/>
            <p:cNvSpPr>
              <a:spLocks/>
            </p:cNvSpPr>
            <p:nvPr/>
          </p:nvSpPr>
          <p:spPr bwMode="auto">
            <a:xfrm>
              <a:off x="4466" y="1345"/>
              <a:ext cx="788" cy="320"/>
            </a:xfrm>
            <a:custGeom>
              <a:avLst/>
              <a:gdLst>
                <a:gd name="T0" fmla="*/ 101 w 3629"/>
                <a:gd name="T1" fmla="*/ 1424 h 1477"/>
                <a:gd name="T2" fmla="*/ 4 w 3629"/>
                <a:gd name="T3" fmla="*/ 1205 h 1477"/>
                <a:gd name="T4" fmla="*/ 85 w 3629"/>
                <a:gd name="T5" fmla="*/ 1087 h 1477"/>
                <a:gd name="T6" fmla="*/ 199 w 3629"/>
                <a:gd name="T7" fmla="*/ 1027 h 1477"/>
                <a:gd name="T8" fmla="*/ 312 w 3629"/>
                <a:gd name="T9" fmla="*/ 968 h 1477"/>
                <a:gd name="T10" fmla="*/ 308 w 3629"/>
                <a:gd name="T11" fmla="*/ 776 h 1477"/>
                <a:gd name="T12" fmla="*/ 631 w 3629"/>
                <a:gd name="T13" fmla="*/ 753 h 1477"/>
                <a:gd name="T14" fmla="*/ 564 w 3629"/>
                <a:gd name="T15" fmla="*/ 549 h 1477"/>
                <a:gd name="T16" fmla="*/ 734 w 3629"/>
                <a:gd name="T17" fmla="*/ 502 h 1477"/>
                <a:gd name="T18" fmla="*/ 1017 w 3629"/>
                <a:gd name="T19" fmla="*/ 578 h 1477"/>
                <a:gd name="T20" fmla="*/ 990 w 3629"/>
                <a:gd name="T21" fmla="*/ 424 h 1477"/>
                <a:gd name="T22" fmla="*/ 1051 w 3629"/>
                <a:gd name="T23" fmla="*/ 312 h 1477"/>
                <a:gd name="T24" fmla="*/ 1344 w 3629"/>
                <a:gd name="T25" fmla="*/ 392 h 1477"/>
                <a:gd name="T26" fmla="*/ 1477 w 3629"/>
                <a:gd name="T27" fmla="*/ 363 h 1477"/>
                <a:gd name="T28" fmla="*/ 1538 w 3629"/>
                <a:gd name="T29" fmla="*/ 262 h 1477"/>
                <a:gd name="T30" fmla="*/ 1739 w 3629"/>
                <a:gd name="T31" fmla="*/ 262 h 1477"/>
                <a:gd name="T32" fmla="*/ 1890 w 3629"/>
                <a:gd name="T33" fmla="*/ 333 h 1477"/>
                <a:gd name="T34" fmla="*/ 1996 w 3629"/>
                <a:gd name="T35" fmla="*/ 394 h 1477"/>
                <a:gd name="T36" fmla="*/ 2091 w 3629"/>
                <a:gd name="T37" fmla="*/ 452 h 1477"/>
                <a:gd name="T38" fmla="*/ 2192 w 3629"/>
                <a:gd name="T39" fmla="*/ 523 h 1477"/>
                <a:gd name="T40" fmla="*/ 2167 w 3629"/>
                <a:gd name="T41" fmla="*/ 285 h 1477"/>
                <a:gd name="T42" fmla="*/ 2205 w 3629"/>
                <a:gd name="T43" fmla="*/ 116 h 1477"/>
                <a:gd name="T44" fmla="*/ 2500 w 3629"/>
                <a:gd name="T45" fmla="*/ 106 h 1477"/>
                <a:gd name="T46" fmla="*/ 2825 w 3629"/>
                <a:gd name="T47" fmla="*/ 186 h 1477"/>
                <a:gd name="T48" fmla="*/ 3065 w 3629"/>
                <a:gd name="T49" fmla="*/ 285 h 1477"/>
                <a:gd name="T50" fmla="*/ 3133 w 3629"/>
                <a:gd name="T51" fmla="*/ 464 h 1477"/>
                <a:gd name="T52" fmla="*/ 3317 w 3629"/>
                <a:gd name="T53" fmla="*/ 279 h 1477"/>
                <a:gd name="T54" fmla="*/ 3230 w 3629"/>
                <a:gd name="T55" fmla="*/ 101 h 1477"/>
                <a:gd name="T56" fmla="*/ 3163 w 3629"/>
                <a:gd name="T57" fmla="*/ 42 h 1477"/>
                <a:gd name="T58" fmla="*/ 3122 w 3629"/>
                <a:gd name="T59" fmla="*/ 6 h 1477"/>
                <a:gd name="T60" fmla="*/ 3344 w 3629"/>
                <a:gd name="T61" fmla="*/ 82 h 1477"/>
                <a:gd name="T62" fmla="*/ 3460 w 3629"/>
                <a:gd name="T63" fmla="*/ 139 h 1477"/>
                <a:gd name="T64" fmla="*/ 3559 w 3629"/>
                <a:gd name="T65" fmla="*/ 211 h 1477"/>
                <a:gd name="T66" fmla="*/ 3622 w 3629"/>
                <a:gd name="T67" fmla="*/ 424 h 1477"/>
                <a:gd name="T68" fmla="*/ 3536 w 3629"/>
                <a:gd name="T69" fmla="*/ 557 h 1477"/>
                <a:gd name="T70" fmla="*/ 3454 w 3629"/>
                <a:gd name="T71" fmla="*/ 624 h 1477"/>
                <a:gd name="T72" fmla="*/ 3365 w 3629"/>
                <a:gd name="T73" fmla="*/ 677 h 1477"/>
                <a:gd name="T74" fmla="*/ 3051 w 3629"/>
                <a:gd name="T75" fmla="*/ 722 h 1477"/>
                <a:gd name="T76" fmla="*/ 2568 w 3629"/>
                <a:gd name="T77" fmla="*/ 772 h 1477"/>
                <a:gd name="T78" fmla="*/ 2488 w 3629"/>
                <a:gd name="T79" fmla="*/ 912 h 1477"/>
                <a:gd name="T80" fmla="*/ 2266 w 3629"/>
                <a:gd name="T81" fmla="*/ 871 h 1477"/>
                <a:gd name="T82" fmla="*/ 2142 w 3629"/>
                <a:gd name="T83" fmla="*/ 800 h 1477"/>
                <a:gd name="T84" fmla="*/ 2025 w 3629"/>
                <a:gd name="T85" fmla="*/ 930 h 1477"/>
                <a:gd name="T86" fmla="*/ 1880 w 3629"/>
                <a:gd name="T87" fmla="*/ 979 h 1477"/>
                <a:gd name="T88" fmla="*/ 1566 w 3629"/>
                <a:gd name="T89" fmla="*/ 911 h 1477"/>
                <a:gd name="T90" fmla="*/ 1391 w 3629"/>
                <a:gd name="T91" fmla="*/ 821 h 1477"/>
                <a:gd name="T92" fmla="*/ 1283 w 3629"/>
                <a:gd name="T93" fmla="*/ 1030 h 1477"/>
                <a:gd name="T94" fmla="*/ 1076 w 3629"/>
                <a:gd name="T95" fmla="*/ 1006 h 1477"/>
                <a:gd name="T96" fmla="*/ 948 w 3629"/>
                <a:gd name="T97" fmla="*/ 945 h 1477"/>
                <a:gd name="T98" fmla="*/ 947 w 3629"/>
                <a:gd name="T99" fmla="*/ 1044 h 1477"/>
                <a:gd name="T100" fmla="*/ 907 w 3629"/>
                <a:gd name="T101" fmla="*/ 1144 h 1477"/>
                <a:gd name="T102" fmla="*/ 620 w 3629"/>
                <a:gd name="T103" fmla="*/ 1146 h 1477"/>
                <a:gd name="T104" fmla="*/ 701 w 3629"/>
                <a:gd name="T105" fmla="*/ 1270 h 1477"/>
                <a:gd name="T106" fmla="*/ 616 w 3629"/>
                <a:gd name="T107" fmla="*/ 1312 h 1477"/>
                <a:gd name="T108" fmla="*/ 391 w 3629"/>
                <a:gd name="T109" fmla="*/ 1342 h 1477"/>
                <a:gd name="T110" fmla="*/ 293 w 3629"/>
                <a:gd name="T111" fmla="*/ 1447 h 14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29"/>
                <a:gd name="T169" fmla="*/ 0 h 1477"/>
                <a:gd name="T170" fmla="*/ 3629 w 3629"/>
                <a:gd name="T171" fmla="*/ 1477 h 14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29" h="1477">
                  <a:moveTo>
                    <a:pt x="175" y="1477"/>
                  </a:moveTo>
                  <a:lnTo>
                    <a:pt x="159" y="1469"/>
                  </a:lnTo>
                  <a:lnTo>
                    <a:pt x="133" y="1452"/>
                  </a:lnTo>
                  <a:lnTo>
                    <a:pt x="118" y="1439"/>
                  </a:lnTo>
                  <a:lnTo>
                    <a:pt x="101" y="1424"/>
                  </a:lnTo>
                  <a:lnTo>
                    <a:pt x="83" y="1409"/>
                  </a:lnTo>
                  <a:lnTo>
                    <a:pt x="68" y="1390"/>
                  </a:lnTo>
                  <a:lnTo>
                    <a:pt x="13" y="1304"/>
                  </a:lnTo>
                  <a:lnTo>
                    <a:pt x="0" y="1257"/>
                  </a:lnTo>
                  <a:lnTo>
                    <a:pt x="4" y="1205"/>
                  </a:lnTo>
                  <a:lnTo>
                    <a:pt x="13" y="1181"/>
                  </a:lnTo>
                  <a:lnTo>
                    <a:pt x="23" y="1160"/>
                  </a:lnTo>
                  <a:lnTo>
                    <a:pt x="51" y="1120"/>
                  </a:lnTo>
                  <a:lnTo>
                    <a:pt x="66" y="1103"/>
                  </a:lnTo>
                  <a:lnTo>
                    <a:pt x="85" y="1087"/>
                  </a:lnTo>
                  <a:lnTo>
                    <a:pt x="102" y="1074"/>
                  </a:lnTo>
                  <a:lnTo>
                    <a:pt x="123" y="1061"/>
                  </a:lnTo>
                  <a:lnTo>
                    <a:pt x="142" y="1049"/>
                  </a:lnTo>
                  <a:lnTo>
                    <a:pt x="161" y="1040"/>
                  </a:lnTo>
                  <a:lnTo>
                    <a:pt x="199" y="1027"/>
                  </a:lnTo>
                  <a:lnTo>
                    <a:pt x="234" y="1015"/>
                  </a:lnTo>
                  <a:lnTo>
                    <a:pt x="260" y="1011"/>
                  </a:lnTo>
                  <a:lnTo>
                    <a:pt x="336" y="992"/>
                  </a:lnTo>
                  <a:lnTo>
                    <a:pt x="331" y="987"/>
                  </a:lnTo>
                  <a:lnTo>
                    <a:pt x="312" y="968"/>
                  </a:lnTo>
                  <a:lnTo>
                    <a:pt x="268" y="907"/>
                  </a:lnTo>
                  <a:lnTo>
                    <a:pt x="251" y="835"/>
                  </a:lnTo>
                  <a:lnTo>
                    <a:pt x="268" y="802"/>
                  </a:lnTo>
                  <a:lnTo>
                    <a:pt x="283" y="787"/>
                  </a:lnTo>
                  <a:lnTo>
                    <a:pt x="308" y="776"/>
                  </a:lnTo>
                  <a:lnTo>
                    <a:pt x="334" y="764"/>
                  </a:lnTo>
                  <a:lnTo>
                    <a:pt x="363" y="757"/>
                  </a:lnTo>
                  <a:lnTo>
                    <a:pt x="418" y="745"/>
                  </a:lnTo>
                  <a:lnTo>
                    <a:pt x="523" y="741"/>
                  </a:lnTo>
                  <a:lnTo>
                    <a:pt x="631" y="753"/>
                  </a:lnTo>
                  <a:lnTo>
                    <a:pt x="646" y="705"/>
                  </a:lnTo>
                  <a:lnTo>
                    <a:pt x="640" y="698"/>
                  </a:lnTo>
                  <a:lnTo>
                    <a:pt x="623" y="679"/>
                  </a:lnTo>
                  <a:lnTo>
                    <a:pt x="582" y="618"/>
                  </a:lnTo>
                  <a:lnTo>
                    <a:pt x="564" y="549"/>
                  </a:lnTo>
                  <a:lnTo>
                    <a:pt x="580" y="523"/>
                  </a:lnTo>
                  <a:lnTo>
                    <a:pt x="593" y="511"/>
                  </a:lnTo>
                  <a:lnTo>
                    <a:pt x="614" y="504"/>
                  </a:lnTo>
                  <a:lnTo>
                    <a:pt x="671" y="496"/>
                  </a:lnTo>
                  <a:lnTo>
                    <a:pt x="734" y="502"/>
                  </a:lnTo>
                  <a:lnTo>
                    <a:pt x="804" y="513"/>
                  </a:lnTo>
                  <a:lnTo>
                    <a:pt x="871" y="530"/>
                  </a:lnTo>
                  <a:lnTo>
                    <a:pt x="933" y="549"/>
                  </a:lnTo>
                  <a:lnTo>
                    <a:pt x="983" y="567"/>
                  </a:lnTo>
                  <a:lnTo>
                    <a:pt x="1017" y="578"/>
                  </a:lnTo>
                  <a:lnTo>
                    <a:pt x="1030" y="584"/>
                  </a:lnTo>
                  <a:lnTo>
                    <a:pt x="1051" y="536"/>
                  </a:lnTo>
                  <a:lnTo>
                    <a:pt x="1028" y="502"/>
                  </a:lnTo>
                  <a:lnTo>
                    <a:pt x="1007" y="466"/>
                  </a:lnTo>
                  <a:lnTo>
                    <a:pt x="990" y="424"/>
                  </a:lnTo>
                  <a:lnTo>
                    <a:pt x="983" y="348"/>
                  </a:lnTo>
                  <a:lnTo>
                    <a:pt x="990" y="333"/>
                  </a:lnTo>
                  <a:lnTo>
                    <a:pt x="1004" y="321"/>
                  </a:lnTo>
                  <a:lnTo>
                    <a:pt x="1025" y="316"/>
                  </a:lnTo>
                  <a:lnTo>
                    <a:pt x="1051" y="312"/>
                  </a:lnTo>
                  <a:lnTo>
                    <a:pt x="1175" y="331"/>
                  </a:lnTo>
                  <a:lnTo>
                    <a:pt x="1237" y="348"/>
                  </a:lnTo>
                  <a:lnTo>
                    <a:pt x="1294" y="371"/>
                  </a:lnTo>
                  <a:lnTo>
                    <a:pt x="1319" y="380"/>
                  </a:lnTo>
                  <a:lnTo>
                    <a:pt x="1344" y="392"/>
                  </a:lnTo>
                  <a:lnTo>
                    <a:pt x="1382" y="409"/>
                  </a:lnTo>
                  <a:lnTo>
                    <a:pt x="1409" y="422"/>
                  </a:lnTo>
                  <a:lnTo>
                    <a:pt x="1416" y="428"/>
                  </a:lnTo>
                  <a:lnTo>
                    <a:pt x="1473" y="392"/>
                  </a:lnTo>
                  <a:lnTo>
                    <a:pt x="1477" y="363"/>
                  </a:lnTo>
                  <a:lnTo>
                    <a:pt x="1485" y="336"/>
                  </a:lnTo>
                  <a:lnTo>
                    <a:pt x="1500" y="304"/>
                  </a:lnTo>
                  <a:lnTo>
                    <a:pt x="1509" y="289"/>
                  </a:lnTo>
                  <a:lnTo>
                    <a:pt x="1523" y="276"/>
                  </a:lnTo>
                  <a:lnTo>
                    <a:pt x="1538" y="262"/>
                  </a:lnTo>
                  <a:lnTo>
                    <a:pt x="1557" y="253"/>
                  </a:lnTo>
                  <a:lnTo>
                    <a:pt x="1578" y="243"/>
                  </a:lnTo>
                  <a:lnTo>
                    <a:pt x="1602" y="240"/>
                  </a:lnTo>
                  <a:lnTo>
                    <a:pt x="1663" y="241"/>
                  </a:lnTo>
                  <a:lnTo>
                    <a:pt x="1739" y="262"/>
                  </a:lnTo>
                  <a:lnTo>
                    <a:pt x="1781" y="279"/>
                  </a:lnTo>
                  <a:lnTo>
                    <a:pt x="1825" y="298"/>
                  </a:lnTo>
                  <a:lnTo>
                    <a:pt x="1846" y="310"/>
                  </a:lnTo>
                  <a:lnTo>
                    <a:pt x="1869" y="321"/>
                  </a:lnTo>
                  <a:lnTo>
                    <a:pt x="1890" y="333"/>
                  </a:lnTo>
                  <a:lnTo>
                    <a:pt x="1912" y="344"/>
                  </a:lnTo>
                  <a:lnTo>
                    <a:pt x="1933" y="356"/>
                  </a:lnTo>
                  <a:lnTo>
                    <a:pt x="1954" y="369"/>
                  </a:lnTo>
                  <a:lnTo>
                    <a:pt x="1977" y="382"/>
                  </a:lnTo>
                  <a:lnTo>
                    <a:pt x="1996" y="394"/>
                  </a:lnTo>
                  <a:lnTo>
                    <a:pt x="2017" y="407"/>
                  </a:lnTo>
                  <a:lnTo>
                    <a:pt x="2036" y="418"/>
                  </a:lnTo>
                  <a:lnTo>
                    <a:pt x="2055" y="430"/>
                  </a:lnTo>
                  <a:lnTo>
                    <a:pt x="2074" y="441"/>
                  </a:lnTo>
                  <a:lnTo>
                    <a:pt x="2091" y="452"/>
                  </a:lnTo>
                  <a:lnTo>
                    <a:pt x="2106" y="464"/>
                  </a:lnTo>
                  <a:lnTo>
                    <a:pt x="2135" y="483"/>
                  </a:lnTo>
                  <a:lnTo>
                    <a:pt x="2160" y="498"/>
                  </a:lnTo>
                  <a:lnTo>
                    <a:pt x="2177" y="511"/>
                  </a:lnTo>
                  <a:lnTo>
                    <a:pt x="2192" y="523"/>
                  </a:lnTo>
                  <a:lnTo>
                    <a:pt x="2241" y="458"/>
                  </a:lnTo>
                  <a:lnTo>
                    <a:pt x="2232" y="443"/>
                  </a:lnTo>
                  <a:lnTo>
                    <a:pt x="2213" y="405"/>
                  </a:lnTo>
                  <a:lnTo>
                    <a:pt x="2188" y="350"/>
                  </a:lnTo>
                  <a:lnTo>
                    <a:pt x="2167" y="285"/>
                  </a:lnTo>
                  <a:lnTo>
                    <a:pt x="2160" y="221"/>
                  </a:lnTo>
                  <a:lnTo>
                    <a:pt x="2169" y="162"/>
                  </a:lnTo>
                  <a:lnTo>
                    <a:pt x="2184" y="137"/>
                  </a:lnTo>
                  <a:lnTo>
                    <a:pt x="2194" y="125"/>
                  </a:lnTo>
                  <a:lnTo>
                    <a:pt x="2205" y="116"/>
                  </a:lnTo>
                  <a:lnTo>
                    <a:pt x="2220" y="108"/>
                  </a:lnTo>
                  <a:lnTo>
                    <a:pt x="2236" y="101"/>
                  </a:lnTo>
                  <a:lnTo>
                    <a:pt x="2277" y="93"/>
                  </a:lnTo>
                  <a:lnTo>
                    <a:pt x="2380" y="91"/>
                  </a:lnTo>
                  <a:lnTo>
                    <a:pt x="2500" y="106"/>
                  </a:lnTo>
                  <a:lnTo>
                    <a:pt x="2565" y="118"/>
                  </a:lnTo>
                  <a:lnTo>
                    <a:pt x="2631" y="133"/>
                  </a:lnTo>
                  <a:lnTo>
                    <a:pt x="2698" y="150"/>
                  </a:lnTo>
                  <a:lnTo>
                    <a:pt x="2762" y="167"/>
                  </a:lnTo>
                  <a:lnTo>
                    <a:pt x="2825" y="186"/>
                  </a:lnTo>
                  <a:lnTo>
                    <a:pt x="2884" y="207"/>
                  </a:lnTo>
                  <a:lnTo>
                    <a:pt x="2939" y="228"/>
                  </a:lnTo>
                  <a:lnTo>
                    <a:pt x="2988" y="247"/>
                  </a:lnTo>
                  <a:lnTo>
                    <a:pt x="3030" y="266"/>
                  </a:lnTo>
                  <a:lnTo>
                    <a:pt x="3065" y="285"/>
                  </a:lnTo>
                  <a:lnTo>
                    <a:pt x="3091" y="300"/>
                  </a:lnTo>
                  <a:lnTo>
                    <a:pt x="3106" y="314"/>
                  </a:lnTo>
                  <a:lnTo>
                    <a:pt x="3133" y="369"/>
                  </a:lnTo>
                  <a:lnTo>
                    <a:pt x="3137" y="424"/>
                  </a:lnTo>
                  <a:lnTo>
                    <a:pt x="3133" y="464"/>
                  </a:lnTo>
                  <a:lnTo>
                    <a:pt x="3129" y="481"/>
                  </a:lnTo>
                  <a:lnTo>
                    <a:pt x="3209" y="464"/>
                  </a:lnTo>
                  <a:lnTo>
                    <a:pt x="3281" y="433"/>
                  </a:lnTo>
                  <a:lnTo>
                    <a:pt x="3314" y="382"/>
                  </a:lnTo>
                  <a:lnTo>
                    <a:pt x="3317" y="279"/>
                  </a:lnTo>
                  <a:lnTo>
                    <a:pt x="3300" y="217"/>
                  </a:lnTo>
                  <a:lnTo>
                    <a:pt x="3289" y="186"/>
                  </a:lnTo>
                  <a:lnTo>
                    <a:pt x="3274" y="160"/>
                  </a:lnTo>
                  <a:lnTo>
                    <a:pt x="3239" y="112"/>
                  </a:lnTo>
                  <a:lnTo>
                    <a:pt x="3230" y="101"/>
                  </a:lnTo>
                  <a:lnTo>
                    <a:pt x="3219" y="91"/>
                  </a:lnTo>
                  <a:lnTo>
                    <a:pt x="3209" y="82"/>
                  </a:lnTo>
                  <a:lnTo>
                    <a:pt x="3201" y="72"/>
                  </a:lnTo>
                  <a:lnTo>
                    <a:pt x="3181" y="55"/>
                  </a:lnTo>
                  <a:lnTo>
                    <a:pt x="3163" y="42"/>
                  </a:lnTo>
                  <a:lnTo>
                    <a:pt x="3146" y="29"/>
                  </a:lnTo>
                  <a:lnTo>
                    <a:pt x="3131" y="19"/>
                  </a:lnTo>
                  <a:lnTo>
                    <a:pt x="3108" y="4"/>
                  </a:lnTo>
                  <a:lnTo>
                    <a:pt x="3101" y="0"/>
                  </a:lnTo>
                  <a:lnTo>
                    <a:pt x="3122" y="6"/>
                  </a:lnTo>
                  <a:lnTo>
                    <a:pt x="3177" y="21"/>
                  </a:lnTo>
                  <a:lnTo>
                    <a:pt x="3213" y="32"/>
                  </a:lnTo>
                  <a:lnTo>
                    <a:pt x="3255" y="46"/>
                  </a:lnTo>
                  <a:lnTo>
                    <a:pt x="3298" y="63"/>
                  </a:lnTo>
                  <a:lnTo>
                    <a:pt x="3344" y="82"/>
                  </a:lnTo>
                  <a:lnTo>
                    <a:pt x="3369" y="91"/>
                  </a:lnTo>
                  <a:lnTo>
                    <a:pt x="3392" y="103"/>
                  </a:lnTo>
                  <a:lnTo>
                    <a:pt x="3414" y="114"/>
                  </a:lnTo>
                  <a:lnTo>
                    <a:pt x="3439" y="125"/>
                  </a:lnTo>
                  <a:lnTo>
                    <a:pt x="3460" y="139"/>
                  </a:lnTo>
                  <a:lnTo>
                    <a:pt x="3483" y="152"/>
                  </a:lnTo>
                  <a:lnTo>
                    <a:pt x="3504" y="165"/>
                  </a:lnTo>
                  <a:lnTo>
                    <a:pt x="3523" y="181"/>
                  </a:lnTo>
                  <a:lnTo>
                    <a:pt x="3542" y="194"/>
                  </a:lnTo>
                  <a:lnTo>
                    <a:pt x="3559" y="211"/>
                  </a:lnTo>
                  <a:lnTo>
                    <a:pt x="3576" y="226"/>
                  </a:lnTo>
                  <a:lnTo>
                    <a:pt x="3589" y="243"/>
                  </a:lnTo>
                  <a:lnTo>
                    <a:pt x="3625" y="314"/>
                  </a:lnTo>
                  <a:lnTo>
                    <a:pt x="3629" y="388"/>
                  </a:lnTo>
                  <a:lnTo>
                    <a:pt x="3622" y="424"/>
                  </a:lnTo>
                  <a:lnTo>
                    <a:pt x="3608" y="460"/>
                  </a:lnTo>
                  <a:lnTo>
                    <a:pt x="3587" y="494"/>
                  </a:lnTo>
                  <a:lnTo>
                    <a:pt x="3565" y="527"/>
                  </a:lnTo>
                  <a:lnTo>
                    <a:pt x="3551" y="542"/>
                  </a:lnTo>
                  <a:lnTo>
                    <a:pt x="3536" y="557"/>
                  </a:lnTo>
                  <a:lnTo>
                    <a:pt x="3521" y="570"/>
                  </a:lnTo>
                  <a:lnTo>
                    <a:pt x="3506" y="586"/>
                  </a:lnTo>
                  <a:lnTo>
                    <a:pt x="3488" y="599"/>
                  </a:lnTo>
                  <a:lnTo>
                    <a:pt x="3473" y="612"/>
                  </a:lnTo>
                  <a:lnTo>
                    <a:pt x="3454" y="624"/>
                  </a:lnTo>
                  <a:lnTo>
                    <a:pt x="3437" y="635"/>
                  </a:lnTo>
                  <a:lnTo>
                    <a:pt x="3420" y="646"/>
                  </a:lnTo>
                  <a:lnTo>
                    <a:pt x="3401" y="658"/>
                  </a:lnTo>
                  <a:lnTo>
                    <a:pt x="3382" y="667"/>
                  </a:lnTo>
                  <a:lnTo>
                    <a:pt x="3365" y="677"/>
                  </a:lnTo>
                  <a:lnTo>
                    <a:pt x="3327" y="692"/>
                  </a:lnTo>
                  <a:lnTo>
                    <a:pt x="3291" y="705"/>
                  </a:lnTo>
                  <a:lnTo>
                    <a:pt x="3257" y="715"/>
                  </a:lnTo>
                  <a:lnTo>
                    <a:pt x="3224" y="720"/>
                  </a:lnTo>
                  <a:lnTo>
                    <a:pt x="3051" y="722"/>
                  </a:lnTo>
                  <a:lnTo>
                    <a:pt x="2829" y="703"/>
                  </a:lnTo>
                  <a:lnTo>
                    <a:pt x="2726" y="692"/>
                  </a:lnTo>
                  <a:lnTo>
                    <a:pt x="2641" y="681"/>
                  </a:lnTo>
                  <a:lnTo>
                    <a:pt x="2561" y="669"/>
                  </a:lnTo>
                  <a:lnTo>
                    <a:pt x="2568" y="772"/>
                  </a:lnTo>
                  <a:lnTo>
                    <a:pt x="2561" y="814"/>
                  </a:lnTo>
                  <a:lnTo>
                    <a:pt x="2547" y="854"/>
                  </a:lnTo>
                  <a:lnTo>
                    <a:pt x="2525" y="888"/>
                  </a:lnTo>
                  <a:lnTo>
                    <a:pt x="2507" y="901"/>
                  </a:lnTo>
                  <a:lnTo>
                    <a:pt x="2488" y="912"/>
                  </a:lnTo>
                  <a:lnTo>
                    <a:pt x="2439" y="922"/>
                  </a:lnTo>
                  <a:lnTo>
                    <a:pt x="2384" y="914"/>
                  </a:lnTo>
                  <a:lnTo>
                    <a:pt x="2325" y="895"/>
                  </a:lnTo>
                  <a:lnTo>
                    <a:pt x="2295" y="884"/>
                  </a:lnTo>
                  <a:lnTo>
                    <a:pt x="2266" y="871"/>
                  </a:lnTo>
                  <a:lnTo>
                    <a:pt x="2239" y="857"/>
                  </a:lnTo>
                  <a:lnTo>
                    <a:pt x="2215" y="844"/>
                  </a:lnTo>
                  <a:lnTo>
                    <a:pt x="2192" y="831"/>
                  </a:lnTo>
                  <a:lnTo>
                    <a:pt x="2171" y="819"/>
                  </a:lnTo>
                  <a:lnTo>
                    <a:pt x="2142" y="800"/>
                  </a:lnTo>
                  <a:lnTo>
                    <a:pt x="2133" y="793"/>
                  </a:lnTo>
                  <a:lnTo>
                    <a:pt x="2070" y="804"/>
                  </a:lnTo>
                  <a:lnTo>
                    <a:pt x="2061" y="884"/>
                  </a:lnTo>
                  <a:lnTo>
                    <a:pt x="2040" y="914"/>
                  </a:lnTo>
                  <a:lnTo>
                    <a:pt x="2025" y="930"/>
                  </a:lnTo>
                  <a:lnTo>
                    <a:pt x="2006" y="943"/>
                  </a:lnTo>
                  <a:lnTo>
                    <a:pt x="1983" y="954"/>
                  </a:lnTo>
                  <a:lnTo>
                    <a:pt x="1954" y="966"/>
                  </a:lnTo>
                  <a:lnTo>
                    <a:pt x="1920" y="973"/>
                  </a:lnTo>
                  <a:lnTo>
                    <a:pt x="1880" y="979"/>
                  </a:lnTo>
                  <a:lnTo>
                    <a:pt x="1793" y="977"/>
                  </a:lnTo>
                  <a:lnTo>
                    <a:pt x="1699" y="958"/>
                  </a:lnTo>
                  <a:lnTo>
                    <a:pt x="1654" y="945"/>
                  </a:lnTo>
                  <a:lnTo>
                    <a:pt x="1610" y="928"/>
                  </a:lnTo>
                  <a:lnTo>
                    <a:pt x="1566" y="911"/>
                  </a:lnTo>
                  <a:lnTo>
                    <a:pt x="1525" y="892"/>
                  </a:lnTo>
                  <a:lnTo>
                    <a:pt x="1487" y="873"/>
                  </a:lnTo>
                  <a:lnTo>
                    <a:pt x="1450" y="854"/>
                  </a:lnTo>
                  <a:lnTo>
                    <a:pt x="1420" y="836"/>
                  </a:lnTo>
                  <a:lnTo>
                    <a:pt x="1391" y="821"/>
                  </a:lnTo>
                  <a:lnTo>
                    <a:pt x="1371" y="808"/>
                  </a:lnTo>
                  <a:lnTo>
                    <a:pt x="1353" y="797"/>
                  </a:lnTo>
                  <a:lnTo>
                    <a:pt x="1340" y="789"/>
                  </a:lnTo>
                  <a:lnTo>
                    <a:pt x="1277" y="810"/>
                  </a:lnTo>
                  <a:lnTo>
                    <a:pt x="1283" y="1030"/>
                  </a:lnTo>
                  <a:lnTo>
                    <a:pt x="1264" y="1038"/>
                  </a:lnTo>
                  <a:lnTo>
                    <a:pt x="1241" y="1042"/>
                  </a:lnTo>
                  <a:lnTo>
                    <a:pt x="1190" y="1040"/>
                  </a:lnTo>
                  <a:lnTo>
                    <a:pt x="1133" y="1025"/>
                  </a:lnTo>
                  <a:lnTo>
                    <a:pt x="1076" y="1006"/>
                  </a:lnTo>
                  <a:lnTo>
                    <a:pt x="1047" y="994"/>
                  </a:lnTo>
                  <a:lnTo>
                    <a:pt x="1023" y="983"/>
                  </a:lnTo>
                  <a:lnTo>
                    <a:pt x="998" y="971"/>
                  </a:lnTo>
                  <a:lnTo>
                    <a:pt x="979" y="960"/>
                  </a:lnTo>
                  <a:lnTo>
                    <a:pt x="948" y="945"/>
                  </a:lnTo>
                  <a:lnTo>
                    <a:pt x="937" y="939"/>
                  </a:lnTo>
                  <a:lnTo>
                    <a:pt x="880" y="989"/>
                  </a:lnTo>
                  <a:lnTo>
                    <a:pt x="903" y="1004"/>
                  </a:lnTo>
                  <a:lnTo>
                    <a:pt x="924" y="1021"/>
                  </a:lnTo>
                  <a:lnTo>
                    <a:pt x="947" y="1044"/>
                  </a:lnTo>
                  <a:lnTo>
                    <a:pt x="973" y="1091"/>
                  </a:lnTo>
                  <a:lnTo>
                    <a:pt x="969" y="1112"/>
                  </a:lnTo>
                  <a:lnTo>
                    <a:pt x="960" y="1124"/>
                  </a:lnTo>
                  <a:lnTo>
                    <a:pt x="947" y="1131"/>
                  </a:lnTo>
                  <a:lnTo>
                    <a:pt x="907" y="1144"/>
                  </a:lnTo>
                  <a:lnTo>
                    <a:pt x="861" y="1146"/>
                  </a:lnTo>
                  <a:lnTo>
                    <a:pt x="760" y="1137"/>
                  </a:lnTo>
                  <a:lnTo>
                    <a:pt x="677" y="1120"/>
                  </a:lnTo>
                  <a:lnTo>
                    <a:pt x="640" y="1110"/>
                  </a:lnTo>
                  <a:lnTo>
                    <a:pt x="620" y="1146"/>
                  </a:lnTo>
                  <a:lnTo>
                    <a:pt x="640" y="1162"/>
                  </a:lnTo>
                  <a:lnTo>
                    <a:pt x="658" y="1179"/>
                  </a:lnTo>
                  <a:lnTo>
                    <a:pt x="677" y="1200"/>
                  </a:lnTo>
                  <a:lnTo>
                    <a:pt x="703" y="1245"/>
                  </a:lnTo>
                  <a:lnTo>
                    <a:pt x="701" y="1270"/>
                  </a:lnTo>
                  <a:lnTo>
                    <a:pt x="694" y="1279"/>
                  </a:lnTo>
                  <a:lnTo>
                    <a:pt x="684" y="1291"/>
                  </a:lnTo>
                  <a:lnTo>
                    <a:pt x="671" y="1300"/>
                  </a:lnTo>
                  <a:lnTo>
                    <a:pt x="654" y="1306"/>
                  </a:lnTo>
                  <a:lnTo>
                    <a:pt x="616" y="1312"/>
                  </a:lnTo>
                  <a:lnTo>
                    <a:pt x="534" y="1302"/>
                  </a:lnTo>
                  <a:lnTo>
                    <a:pt x="464" y="1285"/>
                  </a:lnTo>
                  <a:lnTo>
                    <a:pt x="435" y="1276"/>
                  </a:lnTo>
                  <a:lnTo>
                    <a:pt x="422" y="1295"/>
                  </a:lnTo>
                  <a:lnTo>
                    <a:pt x="391" y="1342"/>
                  </a:lnTo>
                  <a:lnTo>
                    <a:pt x="355" y="1393"/>
                  </a:lnTo>
                  <a:lnTo>
                    <a:pt x="340" y="1414"/>
                  </a:lnTo>
                  <a:lnTo>
                    <a:pt x="329" y="1430"/>
                  </a:lnTo>
                  <a:lnTo>
                    <a:pt x="313" y="1439"/>
                  </a:lnTo>
                  <a:lnTo>
                    <a:pt x="293" y="1447"/>
                  </a:lnTo>
                  <a:lnTo>
                    <a:pt x="241" y="1464"/>
                  </a:lnTo>
                  <a:lnTo>
                    <a:pt x="175" y="1477"/>
                  </a:lnTo>
                  <a:close/>
                </a:path>
              </a:pathLst>
            </a:custGeom>
            <a:solidFill>
              <a:srgbClr val="B99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5" name="Freeform 44"/>
            <p:cNvSpPr>
              <a:spLocks/>
            </p:cNvSpPr>
            <p:nvPr/>
          </p:nvSpPr>
          <p:spPr bwMode="auto">
            <a:xfrm>
              <a:off x="4477" y="1457"/>
              <a:ext cx="267" cy="199"/>
            </a:xfrm>
            <a:custGeom>
              <a:avLst/>
              <a:gdLst>
                <a:gd name="T0" fmla="*/ 70 w 1230"/>
                <a:gd name="T1" fmla="*/ 878 h 918"/>
                <a:gd name="T2" fmla="*/ 44 w 1230"/>
                <a:gd name="T3" fmla="*/ 848 h 918"/>
                <a:gd name="T4" fmla="*/ 0 w 1230"/>
                <a:gd name="T5" fmla="*/ 728 h 918"/>
                <a:gd name="T6" fmla="*/ 19 w 1230"/>
                <a:gd name="T7" fmla="*/ 658 h 918"/>
                <a:gd name="T8" fmla="*/ 46 w 1230"/>
                <a:gd name="T9" fmla="*/ 626 h 918"/>
                <a:gd name="T10" fmla="*/ 69 w 1230"/>
                <a:gd name="T11" fmla="*/ 603 h 918"/>
                <a:gd name="T12" fmla="*/ 97 w 1230"/>
                <a:gd name="T13" fmla="*/ 582 h 918"/>
                <a:gd name="T14" fmla="*/ 139 w 1230"/>
                <a:gd name="T15" fmla="*/ 559 h 918"/>
                <a:gd name="T16" fmla="*/ 188 w 1230"/>
                <a:gd name="T17" fmla="*/ 538 h 918"/>
                <a:gd name="T18" fmla="*/ 268 w 1230"/>
                <a:gd name="T19" fmla="*/ 527 h 918"/>
                <a:gd name="T20" fmla="*/ 337 w 1230"/>
                <a:gd name="T21" fmla="*/ 544 h 918"/>
                <a:gd name="T22" fmla="*/ 380 w 1230"/>
                <a:gd name="T23" fmla="*/ 493 h 918"/>
                <a:gd name="T24" fmla="*/ 340 w 1230"/>
                <a:gd name="T25" fmla="*/ 464 h 918"/>
                <a:gd name="T26" fmla="*/ 306 w 1230"/>
                <a:gd name="T27" fmla="*/ 434 h 918"/>
                <a:gd name="T28" fmla="*/ 243 w 1230"/>
                <a:gd name="T29" fmla="*/ 348 h 918"/>
                <a:gd name="T30" fmla="*/ 257 w 1230"/>
                <a:gd name="T31" fmla="*/ 301 h 918"/>
                <a:gd name="T32" fmla="*/ 297 w 1230"/>
                <a:gd name="T33" fmla="*/ 276 h 918"/>
                <a:gd name="T34" fmla="*/ 373 w 1230"/>
                <a:gd name="T35" fmla="*/ 263 h 918"/>
                <a:gd name="T36" fmla="*/ 557 w 1230"/>
                <a:gd name="T37" fmla="*/ 289 h 918"/>
                <a:gd name="T38" fmla="*/ 669 w 1230"/>
                <a:gd name="T39" fmla="*/ 242 h 918"/>
                <a:gd name="T40" fmla="*/ 652 w 1230"/>
                <a:gd name="T41" fmla="*/ 223 h 918"/>
                <a:gd name="T42" fmla="*/ 616 w 1230"/>
                <a:gd name="T43" fmla="*/ 171 h 918"/>
                <a:gd name="T44" fmla="*/ 557 w 1230"/>
                <a:gd name="T45" fmla="*/ 46 h 918"/>
                <a:gd name="T46" fmla="*/ 572 w 1230"/>
                <a:gd name="T47" fmla="*/ 6 h 918"/>
                <a:gd name="T48" fmla="*/ 707 w 1230"/>
                <a:gd name="T49" fmla="*/ 8 h 918"/>
                <a:gd name="T50" fmla="*/ 825 w 1230"/>
                <a:gd name="T51" fmla="*/ 38 h 918"/>
                <a:gd name="T52" fmla="*/ 911 w 1230"/>
                <a:gd name="T53" fmla="*/ 67 h 918"/>
                <a:gd name="T54" fmla="*/ 991 w 1230"/>
                <a:gd name="T55" fmla="*/ 105 h 918"/>
                <a:gd name="T56" fmla="*/ 1048 w 1230"/>
                <a:gd name="T57" fmla="*/ 135 h 918"/>
                <a:gd name="T58" fmla="*/ 1080 w 1230"/>
                <a:gd name="T59" fmla="*/ 158 h 918"/>
                <a:gd name="T60" fmla="*/ 1109 w 1230"/>
                <a:gd name="T61" fmla="*/ 183 h 918"/>
                <a:gd name="T62" fmla="*/ 1133 w 1230"/>
                <a:gd name="T63" fmla="*/ 209 h 918"/>
                <a:gd name="T64" fmla="*/ 1179 w 1230"/>
                <a:gd name="T65" fmla="*/ 274 h 918"/>
                <a:gd name="T66" fmla="*/ 1230 w 1230"/>
                <a:gd name="T67" fmla="*/ 411 h 918"/>
                <a:gd name="T68" fmla="*/ 1215 w 1230"/>
                <a:gd name="T69" fmla="*/ 470 h 918"/>
                <a:gd name="T70" fmla="*/ 1190 w 1230"/>
                <a:gd name="T71" fmla="*/ 485 h 918"/>
                <a:gd name="T72" fmla="*/ 1065 w 1230"/>
                <a:gd name="T73" fmla="*/ 475 h 918"/>
                <a:gd name="T74" fmla="*/ 977 w 1230"/>
                <a:gd name="T75" fmla="*/ 449 h 918"/>
                <a:gd name="T76" fmla="*/ 911 w 1230"/>
                <a:gd name="T77" fmla="*/ 422 h 918"/>
                <a:gd name="T78" fmla="*/ 787 w 1230"/>
                <a:gd name="T79" fmla="*/ 460 h 918"/>
                <a:gd name="T80" fmla="*/ 829 w 1230"/>
                <a:gd name="T81" fmla="*/ 494 h 918"/>
                <a:gd name="T82" fmla="*/ 854 w 1230"/>
                <a:gd name="T83" fmla="*/ 517 h 918"/>
                <a:gd name="T84" fmla="*/ 873 w 1230"/>
                <a:gd name="T85" fmla="*/ 542 h 918"/>
                <a:gd name="T86" fmla="*/ 894 w 1230"/>
                <a:gd name="T87" fmla="*/ 586 h 918"/>
                <a:gd name="T88" fmla="*/ 859 w 1230"/>
                <a:gd name="T89" fmla="*/ 610 h 918"/>
                <a:gd name="T90" fmla="*/ 709 w 1230"/>
                <a:gd name="T91" fmla="*/ 595 h 918"/>
                <a:gd name="T92" fmla="*/ 608 w 1230"/>
                <a:gd name="T93" fmla="*/ 572 h 918"/>
                <a:gd name="T94" fmla="*/ 531 w 1230"/>
                <a:gd name="T95" fmla="*/ 628 h 918"/>
                <a:gd name="T96" fmla="*/ 570 w 1230"/>
                <a:gd name="T97" fmla="*/ 658 h 918"/>
                <a:gd name="T98" fmla="*/ 608 w 1230"/>
                <a:gd name="T99" fmla="*/ 700 h 918"/>
                <a:gd name="T100" fmla="*/ 626 w 1230"/>
                <a:gd name="T101" fmla="*/ 736 h 918"/>
                <a:gd name="T102" fmla="*/ 591 w 1230"/>
                <a:gd name="T103" fmla="*/ 759 h 918"/>
                <a:gd name="T104" fmla="*/ 483 w 1230"/>
                <a:gd name="T105" fmla="*/ 753 h 918"/>
                <a:gd name="T106" fmla="*/ 388 w 1230"/>
                <a:gd name="T107" fmla="*/ 736 h 918"/>
                <a:gd name="T108" fmla="*/ 363 w 1230"/>
                <a:gd name="T109" fmla="*/ 781 h 918"/>
                <a:gd name="T110" fmla="*/ 333 w 1230"/>
                <a:gd name="T111" fmla="*/ 825 h 918"/>
                <a:gd name="T112" fmla="*/ 306 w 1230"/>
                <a:gd name="T113" fmla="*/ 856 h 918"/>
                <a:gd name="T114" fmla="*/ 278 w 1230"/>
                <a:gd name="T115" fmla="*/ 880 h 918"/>
                <a:gd name="T116" fmla="*/ 243 w 1230"/>
                <a:gd name="T117" fmla="*/ 901 h 918"/>
                <a:gd name="T118" fmla="*/ 164 w 1230"/>
                <a:gd name="T119" fmla="*/ 918 h 918"/>
                <a:gd name="T120" fmla="*/ 97 w 1230"/>
                <a:gd name="T121" fmla="*/ 897 h 9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30"/>
                <a:gd name="T184" fmla="*/ 0 h 918"/>
                <a:gd name="T185" fmla="*/ 1230 w 1230"/>
                <a:gd name="T186" fmla="*/ 918 h 9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30" h="918">
                  <a:moveTo>
                    <a:pt x="97" y="897"/>
                  </a:moveTo>
                  <a:lnTo>
                    <a:pt x="70" y="878"/>
                  </a:lnTo>
                  <a:lnTo>
                    <a:pt x="57" y="865"/>
                  </a:lnTo>
                  <a:lnTo>
                    <a:pt x="44" y="848"/>
                  </a:lnTo>
                  <a:lnTo>
                    <a:pt x="6" y="772"/>
                  </a:lnTo>
                  <a:lnTo>
                    <a:pt x="0" y="728"/>
                  </a:lnTo>
                  <a:lnTo>
                    <a:pt x="10" y="683"/>
                  </a:lnTo>
                  <a:lnTo>
                    <a:pt x="19" y="658"/>
                  </a:lnTo>
                  <a:lnTo>
                    <a:pt x="36" y="637"/>
                  </a:lnTo>
                  <a:lnTo>
                    <a:pt x="46" y="626"/>
                  </a:lnTo>
                  <a:lnTo>
                    <a:pt x="55" y="614"/>
                  </a:lnTo>
                  <a:lnTo>
                    <a:pt x="69" y="603"/>
                  </a:lnTo>
                  <a:lnTo>
                    <a:pt x="82" y="593"/>
                  </a:lnTo>
                  <a:lnTo>
                    <a:pt x="97" y="582"/>
                  </a:lnTo>
                  <a:lnTo>
                    <a:pt x="112" y="574"/>
                  </a:lnTo>
                  <a:lnTo>
                    <a:pt x="139" y="559"/>
                  </a:lnTo>
                  <a:lnTo>
                    <a:pt x="166" y="546"/>
                  </a:lnTo>
                  <a:lnTo>
                    <a:pt x="188" y="538"/>
                  </a:lnTo>
                  <a:lnTo>
                    <a:pt x="232" y="529"/>
                  </a:lnTo>
                  <a:lnTo>
                    <a:pt x="268" y="527"/>
                  </a:lnTo>
                  <a:lnTo>
                    <a:pt x="319" y="536"/>
                  </a:lnTo>
                  <a:lnTo>
                    <a:pt x="337" y="544"/>
                  </a:lnTo>
                  <a:lnTo>
                    <a:pt x="390" y="500"/>
                  </a:lnTo>
                  <a:lnTo>
                    <a:pt x="380" y="493"/>
                  </a:lnTo>
                  <a:lnTo>
                    <a:pt x="356" y="475"/>
                  </a:lnTo>
                  <a:lnTo>
                    <a:pt x="340" y="464"/>
                  </a:lnTo>
                  <a:lnTo>
                    <a:pt x="323" y="449"/>
                  </a:lnTo>
                  <a:lnTo>
                    <a:pt x="306" y="434"/>
                  </a:lnTo>
                  <a:lnTo>
                    <a:pt x="289" y="418"/>
                  </a:lnTo>
                  <a:lnTo>
                    <a:pt x="243" y="348"/>
                  </a:lnTo>
                  <a:lnTo>
                    <a:pt x="245" y="314"/>
                  </a:lnTo>
                  <a:lnTo>
                    <a:pt x="257" y="301"/>
                  </a:lnTo>
                  <a:lnTo>
                    <a:pt x="274" y="287"/>
                  </a:lnTo>
                  <a:lnTo>
                    <a:pt x="297" y="276"/>
                  </a:lnTo>
                  <a:lnTo>
                    <a:pt x="321" y="268"/>
                  </a:lnTo>
                  <a:lnTo>
                    <a:pt x="373" y="263"/>
                  </a:lnTo>
                  <a:lnTo>
                    <a:pt x="475" y="270"/>
                  </a:lnTo>
                  <a:lnTo>
                    <a:pt x="557" y="289"/>
                  </a:lnTo>
                  <a:lnTo>
                    <a:pt x="589" y="302"/>
                  </a:lnTo>
                  <a:lnTo>
                    <a:pt x="669" y="242"/>
                  </a:lnTo>
                  <a:lnTo>
                    <a:pt x="662" y="232"/>
                  </a:lnTo>
                  <a:lnTo>
                    <a:pt x="652" y="223"/>
                  </a:lnTo>
                  <a:lnTo>
                    <a:pt x="641" y="207"/>
                  </a:lnTo>
                  <a:lnTo>
                    <a:pt x="616" y="171"/>
                  </a:lnTo>
                  <a:lnTo>
                    <a:pt x="589" y="128"/>
                  </a:lnTo>
                  <a:lnTo>
                    <a:pt x="557" y="46"/>
                  </a:lnTo>
                  <a:lnTo>
                    <a:pt x="563" y="15"/>
                  </a:lnTo>
                  <a:lnTo>
                    <a:pt x="572" y="6"/>
                  </a:lnTo>
                  <a:lnTo>
                    <a:pt x="589" y="0"/>
                  </a:lnTo>
                  <a:lnTo>
                    <a:pt x="707" y="8"/>
                  </a:lnTo>
                  <a:lnTo>
                    <a:pt x="785" y="27"/>
                  </a:lnTo>
                  <a:lnTo>
                    <a:pt x="825" y="38"/>
                  </a:lnTo>
                  <a:lnTo>
                    <a:pt x="869" y="52"/>
                  </a:lnTo>
                  <a:lnTo>
                    <a:pt x="911" y="67"/>
                  </a:lnTo>
                  <a:lnTo>
                    <a:pt x="951" y="84"/>
                  </a:lnTo>
                  <a:lnTo>
                    <a:pt x="991" y="105"/>
                  </a:lnTo>
                  <a:lnTo>
                    <a:pt x="1029" y="124"/>
                  </a:lnTo>
                  <a:lnTo>
                    <a:pt x="1048" y="135"/>
                  </a:lnTo>
                  <a:lnTo>
                    <a:pt x="1063" y="147"/>
                  </a:lnTo>
                  <a:lnTo>
                    <a:pt x="1080" y="158"/>
                  </a:lnTo>
                  <a:lnTo>
                    <a:pt x="1095" y="171"/>
                  </a:lnTo>
                  <a:lnTo>
                    <a:pt x="1109" y="183"/>
                  </a:lnTo>
                  <a:lnTo>
                    <a:pt x="1122" y="196"/>
                  </a:lnTo>
                  <a:lnTo>
                    <a:pt x="1133" y="209"/>
                  </a:lnTo>
                  <a:lnTo>
                    <a:pt x="1145" y="223"/>
                  </a:lnTo>
                  <a:lnTo>
                    <a:pt x="1179" y="274"/>
                  </a:lnTo>
                  <a:lnTo>
                    <a:pt x="1205" y="325"/>
                  </a:lnTo>
                  <a:lnTo>
                    <a:pt x="1230" y="411"/>
                  </a:lnTo>
                  <a:lnTo>
                    <a:pt x="1228" y="445"/>
                  </a:lnTo>
                  <a:lnTo>
                    <a:pt x="1215" y="470"/>
                  </a:lnTo>
                  <a:lnTo>
                    <a:pt x="1205" y="479"/>
                  </a:lnTo>
                  <a:lnTo>
                    <a:pt x="1190" y="485"/>
                  </a:lnTo>
                  <a:lnTo>
                    <a:pt x="1154" y="491"/>
                  </a:lnTo>
                  <a:lnTo>
                    <a:pt x="1065" y="475"/>
                  </a:lnTo>
                  <a:lnTo>
                    <a:pt x="1019" y="462"/>
                  </a:lnTo>
                  <a:lnTo>
                    <a:pt x="977" y="449"/>
                  </a:lnTo>
                  <a:lnTo>
                    <a:pt x="941" y="434"/>
                  </a:lnTo>
                  <a:lnTo>
                    <a:pt x="911" y="422"/>
                  </a:lnTo>
                  <a:lnTo>
                    <a:pt x="886" y="411"/>
                  </a:lnTo>
                  <a:lnTo>
                    <a:pt x="787" y="460"/>
                  </a:lnTo>
                  <a:lnTo>
                    <a:pt x="808" y="477"/>
                  </a:lnTo>
                  <a:lnTo>
                    <a:pt x="829" y="494"/>
                  </a:lnTo>
                  <a:lnTo>
                    <a:pt x="842" y="506"/>
                  </a:lnTo>
                  <a:lnTo>
                    <a:pt x="854" y="517"/>
                  </a:lnTo>
                  <a:lnTo>
                    <a:pt x="863" y="529"/>
                  </a:lnTo>
                  <a:lnTo>
                    <a:pt x="873" y="542"/>
                  </a:lnTo>
                  <a:lnTo>
                    <a:pt x="888" y="565"/>
                  </a:lnTo>
                  <a:lnTo>
                    <a:pt x="894" y="586"/>
                  </a:lnTo>
                  <a:lnTo>
                    <a:pt x="886" y="603"/>
                  </a:lnTo>
                  <a:lnTo>
                    <a:pt x="859" y="610"/>
                  </a:lnTo>
                  <a:lnTo>
                    <a:pt x="816" y="612"/>
                  </a:lnTo>
                  <a:lnTo>
                    <a:pt x="709" y="595"/>
                  </a:lnTo>
                  <a:lnTo>
                    <a:pt x="654" y="584"/>
                  </a:lnTo>
                  <a:lnTo>
                    <a:pt x="608" y="572"/>
                  </a:lnTo>
                  <a:lnTo>
                    <a:pt x="565" y="561"/>
                  </a:lnTo>
                  <a:lnTo>
                    <a:pt x="531" y="628"/>
                  </a:lnTo>
                  <a:lnTo>
                    <a:pt x="551" y="643"/>
                  </a:lnTo>
                  <a:lnTo>
                    <a:pt x="570" y="658"/>
                  </a:lnTo>
                  <a:lnTo>
                    <a:pt x="591" y="677"/>
                  </a:lnTo>
                  <a:lnTo>
                    <a:pt x="608" y="700"/>
                  </a:lnTo>
                  <a:lnTo>
                    <a:pt x="622" y="719"/>
                  </a:lnTo>
                  <a:lnTo>
                    <a:pt x="626" y="736"/>
                  </a:lnTo>
                  <a:lnTo>
                    <a:pt x="614" y="751"/>
                  </a:lnTo>
                  <a:lnTo>
                    <a:pt x="591" y="759"/>
                  </a:lnTo>
                  <a:lnTo>
                    <a:pt x="559" y="761"/>
                  </a:lnTo>
                  <a:lnTo>
                    <a:pt x="483" y="753"/>
                  </a:lnTo>
                  <a:lnTo>
                    <a:pt x="416" y="742"/>
                  </a:lnTo>
                  <a:lnTo>
                    <a:pt x="388" y="736"/>
                  </a:lnTo>
                  <a:lnTo>
                    <a:pt x="377" y="759"/>
                  </a:lnTo>
                  <a:lnTo>
                    <a:pt x="363" y="781"/>
                  </a:lnTo>
                  <a:lnTo>
                    <a:pt x="344" y="810"/>
                  </a:lnTo>
                  <a:lnTo>
                    <a:pt x="333" y="825"/>
                  </a:lnTo>
                  <a:lnTo>
                    <a:pt x="319" y="840"/>
                  </a:lnTo>
                  <a:lnTo>
                    <a:pt x="306" y="856"/>
                  </a:lnTo>
                  <a:lnTo>
                    <a:pt x="293" y="869"/>
                  </a:lnTo>
                  <a:lnTo>
                    <a:pt x="278" y="880"/>
                  </a:lnTo>
                  <a:lnTo>
                    <a:pt x="261" y="892"/>
                  </a:lnTo>
                  <a:lnTo>
                    <a:pt x="243" y="901"/>
                  </a:lnTo>
                  <a:lnTo>
                    <a:pt x="226" y="909"/>
                  </a:lnTo>
                  <a:lnTo>
                    <a:pt x="164" y="918"/>
                  </a:lnTo>
                  <a:lnTo>
                    <a:pt x="124" y="915"/>
                  </a:lnTo>
                  <a:lnTo>
                    <a:pt x="97" y="897"/>
                  </a:lnTo>
                  <a:close/>
                </a:path>
              </a:pathLst>
            </a:custGeom>
            <a:solidFill>
              <a:srgbClr val="E2D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6" name="Freeform 45"/>
            <p:cNvSpPr>
              <a:spLocks/>
            </p:cNvSpPr>
            <p:nvPr/>
          </p:nvSpPr>
          <p:spPr bwMode="auto">
            <a:xfrm>
              <a:off x="4689" y="1370"/>
              <a:ext cx="553" cy="179"/>
            </a:xfrm>
            <a:custGeom>
              <a:avLst/>
              <a:gdLst>
                <a:gd name="T0" fmla="*/ 0 w 2546"/>
                <a:gd name="T1" fmla="*/ 283 h 821"/>
                <a:gd name="T2" fmla="*/ 61 w 2546"/>
                <a:gd name="T3" fmla="*/ 403 h 821"/>
                <a:gd name="T4" fmla="*/ 116 w 2546"/>
                <a:gd name="T5" fmla="*/ 454 h 821"/>
                <a:gd name="T6" fmla="*/ 181 w 2546"/>
                <a:gd name="T7" fmla="*/ 511 h 821"/>
                <a:gd name="T8" fmla="*/ 263 w 2546"/>
                <a:gd name="T9" fmla="*/ 578 h 821"/>
                <a:gd name="T10" fmla="*/ 358 w 2546"/>
                <a:gd name="T11" fmla="*/ 646 h 821"/>
                <a:gd name="T12" fmla="*/ 464 w 2546"/>
                <a:gd name="T13" fmla="*/ 711 h 821"/>
                <a:gd name="T14" fmla="*/ 576 w 2546"/>
                <a:gd name="T15" fmla="*/ 766 h 821"/>
                <a:gd name="T16" fmla="*/ 723 w 2546"/>
                <a:gd name="T17" fmla="*/ 812 h 821"/>
                <a:gd name="T18" fmla="*/ 987 w 2546"/>
                <a:gd name="T19" fmla="*/ 775 h 821"/>
                <a:gd name="T20" fmla="*/ 1111 w 2546"/>
                <a:gd name="T21" fmla="*/ 629 h 821"/>
                <a:gd name="T22" fmla="*/ 1179 w 2546"/>
                <a:gd name="T23" fmla="*/ 679 h 821"/>
                <a:gd name="T24" fmla="*/ 1270 w 2546"/>
                <a:gd name="T25" fmla="*/ 732 h 821"/>
                <a:gd name="T26" fmla="*/ 1415 w 2546"/>
                <a:gd name="T27" fmla="*/ 764 h 821"/>
                <a:gd name="T28" fmla="*/ 1502 w 2546"/>
                <a:gd name="T29" fmla="*/ 633 h 821"/>
                <a:gd name="T30" fmla="*/ 1464 w 2546"/>
                <a:gd name="T31" fmla="*/ 525 h 821"/>
                <a:gd name="T32" fmla="*/ 1723 w 2546"/>
                <a:gd name="T33" fmla="*/ 521 h 821"/>
                <a:gd name="T34" fmla="*/ 2096 w 2546"/>
                <a:gd name="T35" fmla="*/ 578 h 821"/>
                <a:gd name="T36" fmla="*/ 2310 w 2546"/>
                <a:gd name="T37" fmla="*/ 528 h 821"/>
                <a:gd name="T38" fmla="*/ 2409 w 2546"/>
                <a:gd name="T39" fmla="*/ 469 h 821"/>
                <a:gd name="T40" fmla="*/ 2468 w 2546"/>
                <a:gd name="T41" fmla="*/ 416 h 821"/>
                <a:gd name="T42" fmla="*/ 2546 w 2546"/>
                <a:gd name="T43" fmla="*/ 241 h 821"/>
                <a:gd name="T44" fmla="*/ 2501 w 2546"/>
                <a:gd name="T45" fmla="*/ 137 h 821"/>
                <a:gd name="T46" fmla="*/ 2453 w 2546"/>
                <a:gd name="T47" fmla="*/ 91 h 821"/>
                <a:gd name="T48" fmla="*/ 2385 w 2546"/>
                <a:gd name="T49" fmla="*/ 46 h 821"/>
                <a:gd name="T50" fmla="*/ 2286 w 2546"/>
                <a:gd name="T51" fmla="*/ 0 h 821"/>
                <a:gd name="T52" fmla="*/ 2308 w 2546"/>
                <a:gd name="T53" fmla="*/ 291 h 821"/>
                <a:gd name="T54" fmla="*/ 2236 w 2546"/>
                <a:gd name="T55" fmla="*/ 369 h 821"/>
                <a:gd name="T56" fmla="*/ 2071 w 2546"/>
                <a:gd name="T57" fmla="*/ 378 h 821"/>
                <a:gd name="T58" fmla="*/ 2042 w 2546"/>
                <a:gd name="T59" fmla="*/ 232 h 821"/>
                <a:gd name="T60" fmla="*/ 1985 w 2546"/>
                <a:gd name="T61" fmla="*/ 180 h 821"/>
                <a:gd name="T62" fmla="*/ 1909 w 2546"/>
                <a:gd name="T63" fmla="*/ 139 h 821"/>
                <a:gd name="T64" fmla="*/ 1789 w 2546"/>
                <a:gd name="T65" fmla="*/ 91 h 821"/>
                <a:gd name="T66" fmla="*/ 1575 w 2546"/>
                <a:gd name="T67" fmla="*/ 34 h 821"/>
                <a:gd name="T68" fmla="*/ 1269 w 2546"/>
                <a:gd name="T69" fmla="*/ 7 h 821"/>
                <a:gd name="T70" fmla="*/ 1173 w 2546"/>
                <a:gd name="T71" fmla="*/ 116 h 821"/>
                <a:gd name="T72" fmla="*/ 1236 w 2546"/>
                <a:gd name="T73" fmla="*/ 315 h 821"/>
                <a:gd name="T74" fmla="*/ 1124 w 2546"/>
                <a:gd name="T75" fmla="*/ 407 h 821"/>
                <a:gd name="T76" fmla="*/ 1044 w 2546"/>
                <a:gd name="T77" fmla="*/ 355 h 821"/>
                <a:gd name="T78" fmla="*/ 959 w 2546"/>
                <a:gd name="T79" fmla="*/ 306 h 821"/>
                <a:gd name="T80" fmla="*/ 864 w 2546"/>
                <a:gd name="T81" fmla="*/ 255 h 821"/>
                <a:gd name="T82" fmla="*/ 769 w 2546"/>
                <a:gd name="T83" fmla="*/ 209 h 821"/>
                <a:gd name="T84" fmla="*/ 582 w 2546"/>
                <a:gd name="T85" fmla="*/ 171 h 821"/>
                <a:gd name="T86" fmla="*/ 480 w 2546"/>
                <a:gd name="T87" fmla="*/ 239 h 821"/>
                <a:gd name="T88" fmla="*/ 504 w 2546"/>
                <a:gd name="T89" fmla="*/ 289 h 821"/>
                <a:gd name="T90" fmla="*/ 335 w 2546"/>
                <a:gd name="T91" fmla="*/ 312 h 821"/>
                <a:gd name="T92" fmla="*/ 215 w 2546"/>
                <a:gd name="T93" fmla="*/ 262 h 821"/>
                <a:gd name="T94" fmla="*/ 31 w 2546"/>
                <a:gd name="T95" fmla="*/ 226 h 8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46"/>
                <a:gd name="T145" fmla="*/ 0 h 821"/>
                <a:gd name="T146" fmla="*/ 2546 w 2546"/>
                <a:gd name="T147" fmla="*/ 821 h 82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46" h="821">
                  <a:moveTo>
                    <a:pt x="31" y="226"/>
                  </a:moveTo>
                  <a:lnTo>
                    <a:pt x="16" y="230"/>
                  </a:lnTo>
                  <a:lnTo>
                    <a:pt x="6" y="241"/>
                  </a:lnTo>
                  <a:lnTo>
                    <a:pt x="0" y="283"/>
                  </a:lnTo>
                  <a:lnTo>
                    <a:pt x="18" y="342"/>
                  </a:lnTo>
                  <a:lnTo>
                    <a:pt x="35" y="372"/>
                  </a:lnTo>
                  <a:lnTo>
                    <a:pt x="48" y="388"/>
                  </a:lnTo>
                  <a:lnTo>
                    <a:pt x="61" y="403"/>
                  </a:lnTo>
                  <a:lnTo>
                    <a:pt x="78" y="420"/>
                  </a:lnTo>
                  <a:lnTo>
                    <a:pt x="90" y="430"/>
                  </a:lnTo>
                  <a:lnTo>
                    <a:pt x="103" y="441"/>
                  </a:lnTo>
                  <a:lnTo>
                    <a:pt x="116" y="454"/>
                  </a:lnTo>
                  <a:lnTo>
                    <a:pt x="132" y="468"/>
                  </a:lnTo>
                  <a:lnTo>
                    <a:pt x="147" y="481"/>
                  </a:lnTo>
                  <a:lnTo>
                    <a:pt x="164" y="496"/>
                  </a:lnTo>
                  <a:lnTo>
                    <a:pt x="181" y="511"/>
                  </a:lnTo>
                  <a:lnTo>
                    <a:pt x="200" y="528"/>
                  </a:lnTo>
                  <a:lnTo>
                    <a:pt x="221" y="544"/>
                  </a:lnTo>
                  <a:lnTo>
                    <a:pt x="242" y="561"/>
                  </a:lnTo>
                  <a:lnTo>
                    <a:pt x="263" y="578"/>
                  </a:lnTo>
                  <a:lnTo>
                    <a:pt x="286" y="595"/>
                  </a:lnTo>
                  <a:lnTo>
                    <a:pt x="310" y="612"/>
                  </a:lnTo>
                  <a:lnTo>
                    <a:pt x="333" y="629"/>
                  </a:lnTo>
                  <a:lnTo>
                    <a:pt x="358" y="646"/>
                  </a:lnTo>
                  <a:lnTo>
                    <a:pt x="384" y="663"/>
                  </a:lnTo>
                  <a:lnTo>
                    <a:pt x="411" y="679"/>
                  </a:lnTo>
                  <a:lnTo>
                    <a:pt x="438" y="696"/>
                  </a:lnTo>
                  <a:lnTo>
                    <a:pt x="464" y="711"/>
                  </a:lnTo>
                  <a:lnTo>
                    <a:pt x="491" y="726"/>
                  </a:lnTo>
                  <a:lnTo>
                    <a:pt x="519" y="739"/>
                  </a:lnTo>
                  <a:lnTo>
                    <a:pt x="548" y="753"/>
                  </a:lnTo>
                  <a:lnTo>
                    <a:pt x="576" y="766"/>
                  </a:lnTo>
                  <a:lnTo>
                    <a:pt x="605" y="777"/>
                  </a:lnTo>
                  <a:lnTo>
                    <a:pt x="635" y="787"/>
                  </a:lnTo>
                  <a:lnTo>
                    <a:pt x="664" y="796"/>
                  </a:lnTo>
                  <a:lnTo>
                    <a:pt x="723" y="812"/>
                  </a:lnTo>
                  <a:lnTo>
                    <a:pt x="782" y="819"/>
                  </a:lnTo>
                  <a:lnTo>
                    <a:pt x="883" y="821"/>
                  </a:lnTo>
                  <a:lnTo>
                    <a:pt x="947" y="804"/>
                  </a:lnTo>
                  <a:lnTo>
                    <a:pt x="987" y="775"/>
                  </a:lnTo>
                  <a:lnTo>
                    <a:pt x="1006" y="741"/>
                  </a:lnTo>
                  <a:lnTo>
                    <a:pt x="1004" y="671"/>
                  </a:lnTo>
                  <a:lnTo>
                    <a:pt x="993" y="639"/>
                  </a:lnTo>
                  <a:lnTo>
                    <a:pt x="1111" y="629"/>
                  </a:lnTo>
                  <a:lnTo>
                    <a:pt x="1120" y="637"/>
                  </a:lnTo>
                  <a:lnTo>
                    <a:pt x="1143" y="654"/>
                  </a:lnTo>
                  <a:lnTo>
                    <a:pt x="1160" y="665"/>
                  </a:lnTo>
                  <a:lnTo>
                    <a:pt x="1179" y="679"/>
                  </a:lnTo>
                  <a:lnTo>
                    <a:pt x="1200" y="692"/>
                  </a:lnTo>
                  <a:lnTo>
                    <a:pt x="1223" y="705"/>
                  </a:lnTo>
                  <a:lnTo>
                    <a:pt x="1246" y="718"/>
                  </a:lnTo>
                  <a:lnTo>
                    <a:pt x="1270" y="732"/>
                  </a:lnTo>
                  <a:lnTo>
                    <a:pt x="1297" y="743"/>
                  </a:lnTo>
                  <a:lnTo>
                    <a:pt x="1322" y="753"/>
                  </a:lnTo>
                  <a:lnTo>
                    <a:pt x="1371" y="764"/>
                  </a:lnTo>
                  <a:lnTo>
                    <a:pt x="1415" y="764"/>
                  </a:lnTo>
                  <a:lnTo>
                    <a:pt x="1480" y="736"/>
                  </a:lnTo>
                  <a:lnTo>
                    <a:pt x="1508" y="694"/>
                  </a:lnTo>
                  <a:lnTo>
                    <a:pt x="1510" y="665"/>
                  </a:lnTo>
                  <a:lnTo>
                    <a:pt x="1502" y="633"/>
                  </a:lnTo>
                  <a:lnTo>
                    <a:pt x="1485" y="597"/>
                  </a:lnTo>
                  <a:lnTo>
                    <a:pt x="1462" y="557"/>
                  </a:lnTo>
                  <a:lnTo>
                    <a:pt x="1455" y="538"/>
                  </a:lnTo>
                  <a:lnTo>
                    <a:pt x="1464" y="525"/>
                  </a:lnTo>
                  <a:lnTo>
                    <a:pt x="1485" y="515"/>
                  </a:lnTo>
                  <a:lnTo>
                    <a:pt x="1518" y="511"/>
                  </a:lnTo>
                  <a:lnTo>
                    <a:pt x="1609" y="509"/>
                  </a:lnTo>
                  <a:lnTo>
                    <a:pt x="1723" y="521"/>
                  </a:lnTo>
                  <a:lnTo>
                    <a:pt x="1843" y="536"/>
                  </a:lnTo>
                  <a:lnTo>
                    <a:pt x="1955" y="553"/>
                  </a:lnTo>
                  <a:lnTo>
                    <a:pt x="2044" y="568"/>
                  </a:lnTo>
                  <a:lnTo>
                    <a:pt x="2096" y="578"/>
                  </a:lnTo>
                  <a:lnTo>
                    <a:pt x="2183" y="570"/>
                  </a:lnTo>
                  <a:lnTo>
                    <a:pt x="2244" y="555"/>
                  </a:lnTo>
                  <a:lnTo>
                    <a:pt x="2276" y="542"/>
                  </a:lnTo>
                  <a:lnTo>
                    <a:pt x="2310" y="528"/>
                  </a:lnTo>
                  <a:lnTo>
                    <a:pt x="2345" y="511"/>
                  </a:lnTo>
                  <a:lnTo>
                    <a:pt x="2379" y="492"/>
                  </a:lnTo>
                  <a:lnTo>
                    <a:pt x="2394" y="481"/>
                  </a:lnTo>
                  <a:lnTo>
                    <a:pt x="2409" y="469"/>
                  </a:lnTo>
                  <a:lnTo>
                    <a:pt x="2426" y="458"/>
                  </a:lnTo>
                  <a:lnTo>
                    <a:pt x="2442" y="445"/>
                  </a:lnTo>
                  <a:lnTo>
                    <a:pt x="2455" y="431"/>
                  </a:lnTo>
                  <a:lnTo>
                    <a:pt x="2468" y="416"/>
                  </a:lnTo>
                  <a:lnTo>
                    <a:pt x="2482" y="401"/>
                  </a:lnTo>
                  <a:lnTo>
                    <a:pt x="2495" y="386"/>
                  </a:lnTo>
                  <a:lnTo>
                    <a:pt x="2533" y="315"/>
                  </a:lnTo>
                  <a:lnTo>
                    <a:pt x="2546" y="241"/>
                  </a:lnTo>
                  <a:lnTo>
                    <a:pt x="2540" y="209"/>
                  </a:lnTo>
                  <a:lnTo>
                    <a:pt x="2529" y="179"/>
                  </a:lnTo>
                  <a:lnTo>
                    <a:pt x="2512" y="150"/>
                  </a:lnTo>
                  <a:lnTo>
                    <a:pt x="2501" y="137"/>
                  </a:lnTo>
                  <a:lnTo>
                    <a:pt x="2489" y="125"/>
                  </a:lnTo>
                  <a:lnTo>
                    <a:pt x="2478" y="114"/>
                  </a:lnTo>
                  <a:lnTo>
                    <a:pt x="2466" y="101"/>
                  </a:lnTo>
                  <a:lnTo>
                    <a:pt x="2453" y="91"/>
                  </a:lnTo>
                  <a:lnTo>
                    <a:pt x="2440" y="80"/>
                  </a:lnTo>
                  <a:lnTo>
                    <a:pt x="2426" y="70"/>
                  </a:lnTo>
                  <a:lnTo>
                    <a:pt x="2411" y="63"/>
                  </a:lnTo>
                  <a:lnTo>
                    <a:pt x="2385" y="46"/>
                  </a:lnTo>
                  <a:lnTo>
                    <a:pt x="2358" y="32"/>
                  </a:lnTo>
                  <a:lnTo>
                    <a:pt x="2335" y="21"/>
                  </a:lnTo>
                  <a:lnTo>
                    <a:pt x="2299" y="6"/>
                  </a:lnTo>
                  <a:lnTo>
                    <a:pt x="2286" y="0"/>
                  </a:lnTo>
                  <a:lnTo>
                    <a:pt x="2322" y="103"/>
                  </a:lnTo>
                  <a:lnTo>
                    <a:pt x="2328" y="217"/>
                  </a:lnTo>
                  <a:lnTo>
                    <a:pt x="2322" y="255"/>
                  </a:lnTo>
                  <a:lnTo>
                    <a:pt x="2308" y="291"/>
                  </a:lnTo>
                  <a:lnTo>
                    <a:pt x="2288" y="327"/>
                  </a:lnTo>
                  <a:lnTo>
                    <a:pt x="2272" y="342"/>
                  </a:lnTo>
                  <a:lnTo>
                    <a:pt x="2255" y="355"/>
                  </a:lnTo>
                  <a:lnTo>
                    <a:pt x="2236" y="369"/>
                  </a:lnTo>
                  <a:lnTo>
                    <a:pt x="2217" y="378"/>
                  </a:lnTo>
                  <a:lnTo>
                    <a:pt x="2179" y="390"/>
                  </a:lnTo>
                  <a:lnTo>
                    <a:pt x="2116" y="390"/>
                  </a:lnTo>
                  <a:lnTo>
                    <a:pt x="2071" y="378"/>
                  </a:lnTo>
                  <a:lnTo>
                    <a:pt x="2054" y="371"/>
                  </a:lnTo>
                  <a:lnTo>
                    <a:pt x="2075" y="302"/>
                  </a:lnTo>
                  <a:lnTo>
                    <a:pt x="2067" y="270"/>
                  </a:lnTo>
                  <a:lnTo>
                    <a:pt x="2042" y="232"/>
                  </a:lnTo>
                  <a:lnTo>
                    <a:pt x="2025" y="213"/>
                  </a:lnTo>
                  <a:lnTo>
                    <a:pt x="2012" y="201"/>
                  </a:lnTo>
                  <a:lnTo>
                    <a:pt x="1999" y="192"/>
                  </a:lnTo>
                  <a:lnTo>
                    <a:pt x="1985" y="180"/>
                  </a:lnTo>
                  <a:lnTo>
                    <a:pt x="1968" y="171"/>
                  </a:lnTo>
                  <a:lnTo>
                    <a:pt x="1949" y="160"/>
                  </a:lnTo>
                  <a:lnTo>
                    <a:pt x="1930" y="150"/>
                  </a:lnTo>
                  <a:lnTo>
                    <a:pt x="1909" y="139"/>
                  </a:lnTo>
                  <a:lnTo>
                    <a:pt x="1886" y="129"/>
                  </a:lnTo>
                  <a:lnTo>
                    <a:pt x="1864" y="120"/>
                  </a:lnTo>
                  <a:lnTo>
                    <a:pt x="1839" y="110"/>
                  </a:lnTo>
                  <a:lnTo>
                    <a:pt x="1789" y="91"/>
                  </a:lnTo>
                  <a:lnTo>
                    <a:pt x="1736" y="74"/>
                  </a:lnTo>
                  <a:lnTo>
                    <a:pt x="1683" y="59"/>
                  </a:lnTo>
                  <a:lnTo>
                    <a:pt x="1628" y="46"/>
                  </a:lnTo>
                  <a:lnTo>
                    <a:pt x="1575" y="34"/>
                  </a:lnTo>
                  <a:lnTo>
                    <a:pt x="1521" y="25"/>
                  </a:lnTo>
                  <a:lnTo>
                    <a:pt x="1421" y="11"/>
                  </a:lnTo>
                  <a:lnTo>
                    <a:pt x="1335" y="4"/>
                  </a:lnTo>
                  <a:lnTo>
                    <a:pt x="1269" y="7"/>
                  </a:lnTo>
                  <a:lnTo>
                    <a:pt x="1231" y="21"/>
                  </a:lnTo>
                  <a:lnTo>
                    <a:pt x="1208" y="40"/>
                  </a:lnTo>
                  <a:lnTo>
                    <a:pt x="1191" y="63"/>
                  </a:lnTo>
                  <a:lnTo>
                    <a:pt x="1173" y="116"/>
                  </a:lnTo>
                  <a:lnTo>
                    <a:pt x="1175" y="171"/>
                  </a:lnTo>
                  <a:lnTo>
                    <a:pt x="1185" y="199"/>
                  </a:lnTo>
                  <a:lnTo>
                    <a:pt x="1198" y="226"/>
                  </a:lnTo>
                  <a:lnTo>
                    <a:pt x="1236" y="315"/>
                  </a:lnTo>
                  <a:lnTo>
                    <a:pt x="1240" y="352"/>
                  </a:lnTo>
                  <a:lnTo>
                    <a:pt x="1164" y="433"/>
                  </a:lnTo>
                  <a:lnTo>
                    <a:pt x="1145" y="420"/>
                  </a:lnTo>
                  <a:lnTo>
                    <a:pt x="1124" y="407"/>
                  </a:lnTo>
                  <a:lnTo>
                    <a:pt x="1096" y="388"/>
                  </a:lnTo>
                  <a:lnTo>
                    <a:pt x="1080" y="378"/>
                  </a:lnTo>
                  <a:lnTo>
                    <a:pt x="1063" y="367"/>
                  </a:lnTo>
                  <a:lnTo>
                    <a:pt x="1044" y="355"/>
                  </a:lnTo>
                  <a:lnTo>
                    <a:pt x="1023" y="344"/>
                  </a:lnTo>
                  <a:lnTo>
                    <a:pt x="1004" y="331"/>
                  </a:lnTo>
                  <a:lnTo>
                    <a:pt x="981" y="317"/>
                  </a:lnTo>
                  <a:lnTo>
                    <a:pt x="959" y="306"/>
                  </a:lnTo>
                  <a:lnTo>
                    <a:pt x="936" y="293"/>
                  </a:lnTo>
                  <a:lnTo>
                    <a:pt x="913" y="279"/>
                  </a:lnTo>
                  <a:lnTo>
                    <a:pt x="888" y="266"/>
                  </a:lnTo>
                  <a:lnTo>
                    <a:pt x="864" y="255"/>
                  </a:lnTo>
                  <a:lnTo>
                    <a:pt x="841" y="241"/>
                  </a:lnTo>
                  <a:lnTo>
                    <a:pt x="816" y="230"/>
                  </a:lnTo>
                  <a:lnTo>
                    <a:pt x="791" y="220"/>
                  </a:lnTo>
                  <a:lnTo>
                    <a:pt x="769" y="209"/>
                  </a:lnTo>
                  <a:lnTo>
                    <a:pt x="744" y="201"/>
                  </a:lnTo>
                  <a:lnTo>
                    <a:pt x="698" y="184"/>
                  </a:lnTo>
                  <a:lnTo>
                    <a:pt x="654" y="175"/>
                  </a:lnTo>
                  <a:lnTo>
                    <a:pt x="582" y="171"/>
                  </a:lnTo>
                  <a:lnTo>
                    <a:pt x="529" y="182"/>
                  </a:lnTo>
                  <a:lnTo>
                    <a:pt x="499" y="199"/>
                  </a:lnTo>
                  <a:lnTo>
                    <a:pt x="481" y="218"/>
                  </a:lnTo>
                  <a:lnTo>
                    <a:pt x="480" y="239"/>
                  </a:lnTo>
                  <a:lnTo>
                    <a:pt x="483" y="258"/>
                  </a:lnTo>
                  <a:lnTo>
                    <a:pt x="493" y="274"/>
                  </a:lnTo>
                  <a:lnTo>
                    <a:pt x="500" y="285"/>
                  </a:lnTo>
                  <a:lnTo>
                    <a:pt x="504" y="289"/>
                  </a:lnTo>
                  <a:lnTo>
                    <a:pt x="411" y="346"/>
                  </a:lnTo>
                  <a:lnTo>
                    <a:pt x="388" y="336"/>
                  </a:lnTo>
                  <a:lnTo>
                    <a:pt x="364" y="325"/>
                  </a:lnTo>
                  <a:lnTo>
                    <a:pt x="335" y="312"/>
                  </a:lnTo>
                  <a:lnTo>
                    <a:pt x="301" y="298"/>
                  </a:lnTo>
                  <a:lnTo>
                    <a:pt x="268" y="283"/>
                  </a:lnTo>
                  <a:lnTo>
                    <a:pt x="240" y="272"/>
                  </a:lnTo>
                  <a:lnTo>
                    <a:pt x="215" y="262"/>
                  </a:lnTo>
                  <a:lnTo>
                    <a:pt x="164" y="249"/>
                  </a:lnTo>
                  <a:lnTo>
                    <a:pt x="103" y="238"/>
                  </a:lnTo>
                  <a:lnTo>
                    <a:pt x="31" y="226"/>
                  </a:lnTo>
                  <a:close/>
                </a:path>
              </a:pathLst>
            </a:custGeom>
            <a:solidFill>
              <a:srgbClr val="E2D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7" name="Freeform 46"/>
            <p:cNvSpPr>
              <a:spLocks/>
            </p:cNvSpPr>
            <p:nvPr/>
          </p:nvSpPr>
          <p:spPr bwMode="auto">
            <a:xfrm>
              <a:off x="4646" y="1667"/>
              <a:ext cx="175" cy="85"/>
            </a:xfrm>
            <a:custGeom>
              <a:avLst/>
              <a:gdLst>
                <a:gd name="T0" fmla="*/ 0 w 806"/>
                <a:gd name="T1" fmla="*/ 275 h 389"/>
                <a:gd name="T2" fmla="*/ 5 w 806"/>
                <a:gd name="T3" fmla="*/ 298 h 389"/>
                <a:gd name="T4" fmla="*/ 26 w 806"/>
                <a:gd name="T5" fmla="*/ 342 h 389"/>
                <a:gd name="T6" fmla="*/ 40 w 806"/>
                <a:gd name="T7" fmla="*/ 363 h 389"/>
                <a:gd name="T8" fmla="*/ 49 w 806"/>
                <a:gd name="T9" fmla="*/ 372 h 389"/>
                <a:gd name="T10" fmla="*/ 57 w 806"/>
                <a:gd name="T11" fmla="*/ 380 h 389"/>
                <a:gd name="T12" fmla="*/ 76 w 806"/>
                <a:gd name="T13" fmla="*/ 389 h 389"/>
                <a:gd name="T14" fmla="*/ 97 w 806"/>
                <a:gd name="T15" fmla="*/ 385 h 389"/>
                <a:gd name="T16" fmla="*/ 116 w 806"/>
                <a:gd name="T17" fmla="*/ 376 h 389"/>
                <a:gd name="T18" fmla="*/ 144 w 806"/>
                <a:gd name="T19" fmla="*/ 363 h 389"/>
                <a:gd name="T20" fmla="*/ 184 w 806"/>
                <a:gd name="T21" fmla="*/ 344 h 389"/>
                <a:gd name="T22" fmla="*/ 209 w 806"/>
                <a:gd name="T23" fmla="*/ 332 h 389"/>
                <a:gd name="T24" fmla="*/ 234 w 806"/>
                <a:gd name="T25" fmla="*/ 321 h 389"/>
                <a:gd name="T26" fmla="*/ 260 w 806"/>
                <a:gd name="T27" fmla="*/ 309 h 389"/>
                <a:gd name="T28" fmla="*/ 289 w 806"/>
                <a:gd name="T29" fmla="*/ 296 h 389"/>
                <a:gd name="T30" fmla="*/ 317 w 806"/>
                <a:gd name="T31" fmla="*/ 283 h 389"/>
                <a:gd name="T32" fmla="*/ 348 w 806"/>
                <a:gd name="T33" fmla="*/ 270 h 389"/>
                <a:gd name="T34" fmla="*/ 378 w 806"/>
                <a:gd name="T35" fmla="*/ 254 h 389"/>
                <a:gd name="T36" fmla="*/ 410 w 806"/>
                <a:gd name="T37" fmla="*/ 239 h 389"/>
                <a:gd name="T38" fmla="*/ 443 w 806"/>
                <a:gd name="T39" fmla="*/ 226 h 389"/>
                <a:gd name="T40" fmla="*/ 475 w 806"/>
                <a:gd name="T41" fmla="*/ 211 h 389"/>
                <a:gd name="T42" fmla="*/ 505 w 806"/>
                <a:gd name="T43" fmla="*/ 197 h 389"/>
                <a:gd name="T44" fmla="*/ 538 w 806"/>
                <a:gd name="T45" fmla="*/ 182 h 389"/>
                <a:gd name="T46" fmla="*/ 568 w 806"/>
                <a:gd name="T47" fmla="*/ 169 h 389"/>
                <a:gd name="T48" fmla="*/ 599 w 806"/>
                <a:gd name="T49" fmla="*/ 154 h 389"/>
                <a:gd name="T50" fmla="*/ 627 w 806"/>
                <a:gd name="T51" fmla="*/ 140 h 389"/>
                <a:gd name="T52" fmla="*/ 654 w 806"/>
                <a:gd name="T53" fmla="*/ 129 h 389"/>
                <a:gd name="T54" fmla="*/ 680 w 806"/>
                <a:gd name="T55" fmla="*/ 117 h 389"/>
                <a:gd name="T56" fmla="*/ 703 w 806"/>
                <a:gd name="T57" fmla="*/ 106 h 389"/>
                <a:gd name="T58" fmla="*/ 747 w 806"/>
                <a:gd name="T59" fmla="*/ 87 h 389"/>
                <a:gd name="T60" fmla="*/ 779 w 806"/>
                <a:gd name="T61" fmla="*/ 72 h 389"/>
                <a:gd name="T62" fmla="*/ 806 w 806"/>
                <a:gd name="T63" fmla="*/ 59 h 389"/>
                <a:gd name="T64" fmla="*/ 787 w 806"/>
                <a:gd name="T65" fmla="*/ 0 h 389"/>
                <a:gd name="T66" fmla="*/ 431 w 806"/>
                <a:gd name="T67" fmla="*/ 89 h 389"/>
                <a:gd name="T68" fmla="*/ 0 w 806"/>
                <a:gd name="T69" fmla="*/ 275 h 389"/>
                <a:gd name="T70" fmla="*/ 0 w 806"/>
                <a:gd name="T71" fmla="*/ 275 h 3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06"/>
                <a:gd name="T109" fmla="*/ 0 h 389"/>
                <a:gd name="T110" fmla="*/ 806 w 806"/>
                <a:gd name="T111" fmla="*/ 389 h 3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06" h="389">
                  <a:moveTo>
                    <a:pt x="0" y="275"/>
                  </a:moveTo>
                  <a:lnTo>
                    <a:pt x="5" y="298"/>
                  </a:lnTo>
                  <a:lnTo>
                    <a:pt x="26" y="342"/>
                  </a:lnTo>
                  <a:lnTo>
                    <a:pt x="40" y="363"/>
                  </a:lnTo>
                  <a:lnTo>
                    <a:pt x="49" y="372"/>
                  </a:lnTo>
                  <a:lnTo>
                    <a:pt x="57" y="380"/>
                  </a:lnTo>
                  <a:lnTo>
                    <a:pt x="76" y="389"/>
                  </a:lnTo>
                  <a:lnTo>
                    <a:pt x="97" y="385"/>
                  </a:lnTo>
                  <a:lnTo>
                    <a:pt x="116" y="376"/>
                  </a:lnTo>
                  <a:lnTo>
                    <a:pt x="144" y="363"/>
                  </a:lnTo>
                  <a:lnTo>
                    <a:pt x="184" y="344"/>
                  </a:lnTo>
                  <a:lnTo>
                    <a:pt x="209" y="332"/>
                  </a:lnTo>
                  <a:lnTo>
                    <a:pt x="234" y="321"/>
                  </a:lnTo>
                  <a:lnTo>
                    <a:pt x="260" y="309"/>
                  </a:lnTo>
                  <a:lnTo>
                    <a:pt x="289" y="296"/>
                  </a:lnTo>
                  <a:lnTo>
                    <a:pt x="317" y="283"/>
                  </a:lnTo>
                  <a:lnTo>
                    <a:pt x="348" y="270"/>
                  </a:lnTo>
                  <a:lnTo>
                    <a:pt x="378" y="254"/>
                  </a:lnTo>
                  <a:lnTo>
                    <a:pt x="410" y="239"/>
                  </a:lnTo>
                  <a:lnTo>
                    <a:pt x="443" y="226"/>
                  </a:lnTo>
                  <a:lnTo>
                    <a:pt x="475" y="211"/>
                  </a:lnTo>
                  <a:lnTo>
                    <a:pt x="505" y="197"/>
                  </a:lnTo>
                  <a:lnTo>
                    <a:pt x="538" y="182"/>
                  </a:lnTo>
                  <a:lnTo>
                    <a:pt x="568" y="169"/>
                  </a:lnTo>
                  <a:lnTo>
                    <a:pt x="599" y="154"/>
                  </a:lnTo>
                  <a:lnTo>
                    <a:pt x="627" y="140"/>
                  </a:lnTo>
                  <a:lnTo>
                    <a:pt x="654" y="129"/>
                  </a:lnTo>
                  <a:lnTo>
                    <a:pt x="680" y="117"/>
                  </a:lnTo>
                  <a:lnTo>
                    <a:pt x="703" y="106"/>
                  </a:lnTo>
                  <a:lnTo>
                    <a:pt x="747" y="87"/>
                  </a:lnTo>
                  <a:lnTo>
                    <a:pt x="779" y="72"/>
                  </a:lnTo>
                  <a:lnTo>
                    <a:pt x="806" y="59"/>
                  </a:lnTo>
                  <a:lnTo>
                    <a:pt x="787" y="0"/>
                  </a:lnTo>
                  <a:lnTo>
                    <a:pt x="431" y="89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FF17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8" name="Freeform 47"/>
            <p:cNvSpPr>
              <a:spLocks/>
            </p:cNvSpPr>
            <p:nvPr/>
          </p:nvSpPr>
          <p:spPr bwMode="auto">
            <a:xfrm>
              <a:off x="4727" y="1770"/>
              <a:ext cx="103" cy="131"/>
            </a:xfrm>
            <a:custGeom>
              <a:avLst/>
              <a:gdLst>
                <a:gd name="T0" fmla="*/ 0 w 472"/>
                <a:gd name="T1" fmla="*/ 129 h 603"/>
                <a:gd name="T2" fmla="*/ 118 w 472"/>
                <a:gd name="T3" fmla="*/ 316 h 603"/>
                <a:gd name="T4" fmla="*/ 177 w 472"/>
                <a:gd name="T5" fmla="*/ 603 h 603"/>
                <a:gd name="T6" fmla="*/ 472 w 472"/>
                <a:gd name="T7" fmla="*/ 483 h 603"/>
                <a:gd name="T8" fmla="*/ 384 w 472"/>
                <a:gd name="T9" fmla="*/ 0 h 603"/>
                <a:gd name="T10" fmla="*/ 0 w 472"/>
                <a:gd name="T11" fmla="*/ 129 h 603"/>
                <a:gd name="T12" fmla="*/ 0 w 472"/>
                <a:gd name="T13" fmla="*/ 129 h 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2"/>
                <a:gd name="T22" fmla="*/ 0 h 603"/>
                <a:gd name="T23" fmla="*/ 472 w 472"/>
                <a:gd name="T24" fmla="*/ 603 h 6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2" h="603">
                  <a:moveTo>
                    <a:pt x="0" y="129"/>
                  </a:moveTo>
                  <a:lnTo>
                    <a:pt x="118" y="316"/>
                  </a:lnTo>
                  <a:lnTo>
                    <a:pt x="177" y="603"/>
                  </a:lnTo>
                  <a:lnTo>
                    <a:pt x="472" y="483"/>
                  </a:lnTo>
                  <a:lnTo>
                    <a:pt x="384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B191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9" name="Freeform 48"/>
            <p:cNvSpPr>
              <a:spLocks/>
            </p:cNvSpPr>
            <p:nvPr/>
          </p:nvSpPr>
          <p:spPr bwMode="auto">
            <a:xfrm>
              <a:off x="4958" y="1710"/>
              <a:ext cx="173" cy="146"/>
            </a:xfrm>
            <a:custGeom>
              <a:avLst/>
              <a:gdLst>
                <a:gd name="T0" fmla="*/ 0 w 799"/>
                <a:gd name="T1" fmla="*/ 139 h 671"/>
                <a:gd name="T2" fmla="*/ 59 w 799"/>
                <a:gd name="T3" fmla="*/ 631 h 671"/>
                <a:gd name="T4" fmla="*/ 108 w 799"/>
                <a:gd name="T5" fmla="*/ 671 h 671"/>
                <a:gd name="T6" fmla="*/ 87 w 799"/>
                <a:gd name="T7" fmla="*/ 247 h 671"/>
                <a:gd name="T8" fmla="*/ 799 w 799"/>
                <a:gd name="T9" fmla="*/ 59 h 671"/>
                <a:gd name="T10" fmla="*/ 799 w 799"/>
                <a:gd name="T11" fmla="*/ 0 h 671"/>
                <a:gd name="T12" fmla="*/ 0 w 799"/>
                <a:gd name="T13" fmla="*/ 139 h 671"/>
                <a:gd name="T14" fmla="*/ 0 w 799"/>
                <a:gd name="T15" fmla="*/ 139 h 6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9"/>
                <a:gd name="T25" fmla="*/ 0 h 671"/>
                <a:gd name="T26" fmla="*/ 799 w 799"/>
                <a:gd name="T27" fmla="*/ 671 h 6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9" h="671">
                  <a:moveTo>
                    <a:pt x="0" y="139"/>
                  </a:moveTo>
                  <a:lnTo>
                    <a:pt x="59" y="631"/>
                  </a:lnTo>
                  <a:lnTo>
                    <a:pt x="108" y="671"/>
                  </a:lnTo>
                  <a:lnTo>
                    <a:pt x="87" y="247"/>
                  </a:lnTo>
                  <a:lnTo>
                    <a:pt x="799" y="59"/>
                  </a:lnTo>
                  <a:lnTo>
                    <a:pt x="799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F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0" name="Freeform 49"/>
            <p:cNvSpPr>
              <a:spLocks/>
            </p:cNvSpPr>
            <p:nvPr/>
          </p:nvSpPr>
          <p:spPr bwMode="auto">
            <a:xfrm>
              <a:off x="4643" y="2007"/>
              <a:ext cx="21" cy="20"/>
            </a:xfrm>
            <a:custGeom>
              <a:avLst/>
              <a:gdLst>
                <a:gd name="T0" fmla="*/ 48 w 93"/>
                <a:gd name="T1" fmla="*/ 93 h 93"/>
                <a:gd name="T2" fmla="*/ 80 w 93"/>
                <a:gd name="T3" fmla="*/ 80 h 93"/>
                <a:gd name="T4" fmla="*/ 93 w 93"/>
                <a:gd name="T5" fmla="*/ 46 h 93"/>
                <a:gd name="T6" fmla="*/ 90 w 93"/>
                <a:gd name="T7" fmla="*/ 29 h 93"/>
                <a:gd name="T8" fmla="*/ 80 w 93"/>
                <a:gd name="T9" fmla="*/ 13 h 93"/>
                <a:gd name="T10" fmla="*/ 65 w 93"/>
                <a:gd name="T11" fmla="*/ 4 h 93"/>
                <a:gd name="T12" fmla="*/ 48 w 93"/>
                <a:gd name="T13" fmla="*/ 0 h 93"/>
                <a:gd name="T14" fmla="*/ 14 w 93"/>
                <a:gd name="T15" fmla="*/ 13 h 93"/>
                <a:gd name="T16" fmla="*/ 0 w 93"/>
                <a:gd name="T17" fmla="*/ 46 h 93"/>
                <a:gd name="T18" fmla="*/ 4 w 93"/>
                <a:gd name="T19" fmla="*/ 65 h 93"/>
                <a:gd name="T20" fmla="*/ 14 w 93"/>
                <a:gd name="T21" fmla="*/ 80 h 93"/>
                <a:gd name="T22" fmla="*/ 29 w 93"/>
                <a:gd name="T23" fmla="*/ 89 h 93"/>
                <a:gd name="T24" fmla="*/ 48 w 93"/>
                <a:gd name="T25" fmla="*/ 93 h 93"/>
                <a:gd name="T26" fmla="*/ 48 w 93"/>
                <a:gd name="T27" fmla="*/ 93 h 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93"/>
                <a:gd name="T44" fmla="*/ 93 w 93"/>
                <a:gd name="T45" fmla="*/ 93 h 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93">
                  <a:moveTo>
                    <a:pt x="48" y="93"/>
                  </a:moveTo>
                  <a:lnTo>
                    <a:pt x="80" y="80"/>
                  </a:lnTo>
                  <a:lnTo>
                    <a:pt x="93" y="46"/>
                  </a:lnTo>
                  <a:lnTo>
                    <a:pt x="90" y="29"/>
                  </a:lnTo>
                  <a:lnTo>
                    <a:pt x="80" y="13"/>
                  </a:lnTo>
                  <a:lnTo>
                    <a:pt x="65" y="4"/>
                  </a:lnTo>
                  <a:lnTo>
                    <a:pt x="48" y="0"/>
                  </a:lnTo>
                  <a:lnTo>
                    <a:pt x="14" y="13"/>
                  </a:lnTo>
                  <a:lnTo>
                    <a:pt x="0" y="46"/>
                  </a:lnTo>
                  <a:lnTo>
                    <a:pt x="4" y="65"/>
                  </a:lnTo>
                  <a:lnTo>
                    <a:pt x="14" y="80"/>
                  </a:lnTo>
                  <a:lnTo>
                    <a:pt x="29" y="89"/>
                  </a:lnTo>
                  <a:lnTo>
                    <a:pt x="48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1" name="Freeform 50"/>
            <p:cNvSpPr>
              <a:spLocks/>
            </p:cNvSpPr>
            <p:nvPr/>
          </p:nvSpPr>
          <p:spPr bwMode="auto">
            <a:xfrm>
              <a:off x="5011" y="1907"/>
              <a:ext cx="20" cy="21"/>
            </a:xfrm>
            <a:custGeom>
              <a:avLst/>
              <a:gdLst>
                <a:gd name="T0" fmla="*/ 48 w 94"/>
                <a:gd name="T1" fmla="*/ 93 h 93"/>
                <a:gd name="T2" fmla="*/ 80 w 94"/>
                <a:gd name="T3" fmla="*/ 80 h 93"/>
                <a:gd name="T4" fmla="*/ 94 w 94"/>
                <a:gd name="T5" fmla="*/ 46 h 93"/>
                <a:gd name="T6" fmla="*/ 90 w 94"/>
                <a:gd name="T7" fmla="*/ 28 h 93"/>
                <a:gd name="T8" fmla="*/ 80 w 94"/>
                <a:gd name="T9" fmla="*/ 13 h 93"/>
                <a:gd name="T10" fmla="*/ 65 w 94"/>
                <a:gd name="T11" fmla="*/ 4 h 93"/>
                <a:gd name="T12" fmla="*/ 48 w 94"/>
                <a:gd name="T13" fmla="*/ 0 h 93"/>
                <a:gd name="T14" fmla="*/ 16 w 94"/>
                <a:gd name="T15" fmla="*/ 13 h 93"/>
                <a:gd name="T16" fmla="*/ 0 w 94"/>
                <a:gd name="T17" fmla="*/ 46 h 93"/>
                <a:gd name="T18" fmla="*/ 4 w 94"/>
                <a:gd name="T19" fmla="*/ 65 h 93"/>
                <a:gd name="T20" fmla="*/ 16 w 94"/>
                <a:gd name="T21" fmla="*/ 80 h 93"/>
                <a:gd name="T22" fmla="*/ 29 w 94"/>
                <a:gd name="T23" fmla="*/ 89 h 93"/>
                <a:gd name="T24" fmla="*/ 48 w 94"/>
                <a:gd name="T25" fmla="*/ 93 h 93"/>
                <a:gd name="T26" fmla="*/ 48 w 94"/>
                <a:gd name="T27" fmla="*/ 93 h 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4"/>
                <a:gd name="T43" fmla="*/ 0 h 93"/>
                <a:gd name="T44" fmla="*/ 94 w 94"/>
                <a:gd name="T45" fmla="*/ 93 h 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4" h="93">
                  <a:moveTo>
                    <a:pt x="48" y="93"/>
                  </a:moveTo>
                  <a:lnTo>
                    <a:pt x="80" y="80"/>
                  </a:lnTo>
                  <a:lnTo>
                    <a:pt x="94" y="46"/>
                  </a:lnTo>
                  <a:lnTo>
                    <a:pt x="90" y="28"/>
                  </a:lnTo>
                  <a:lnTo>
                    <a:pt x="80" y="13"/>
                  </a:lnTo>
                  <a:lnTo>
                    <a:pt x="65" y="4"/>
                  </a:lnTo>
                  <a:lnTo>
                    <a:pt x="48" y="0"/>
                  </a:lnTo>
                  <a:lnTo>
                    <a:pt x="16" y="13"/>
                  </a:lnTo>
                  <a:lnTo>
                    <a:pt x="0" y="46"/>
                  </a:lnTo>
                  <a:lnTo>
                    <a:pt x="4" y="65"/>
                  </a:lnTo>
                  <a:lnTo>
                    <a:pt x="16" y="80"/>
                  </a:lnTo>
                  <a:lnTo>
                    <a:pt x="29" y="89"/>
                  </a:lnTo>
                  <a:lnTo>
                    <a:pt x="48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2" name="Freeform 51"/>
            <p:cNvSpPr>
              <a:spLocks/>
            </p:cNvSpPr>
            <p:nvPr/>
          </p:nvSpPr>
          <p:spPr bwMode="auto">
            <a:xfrm>
              <a:off x="5150" y="1881"/>
              <a:ext cx="21" cy="20"/>
            </a:xfrm>
            <a:custGeom>
              <a:avLst/>
              <a:gdLst>
                <a:gd name="T0" fmla="*/ 48 w 93"/>
                <a:gd name="T1" fmla="*/ 92 h 92"/>
                <a:gd name="T2" fmla="*/ 80 w 93"/>
                <a:gd name="T3" fmla="*/ 78 h 92"/>
                <a:gd name="T4" fmla="*/ 93 w 93"/>
                <a:gd name="T5" fmla="*/ 46 h 92"/>
                <a:gd name="T6" fmla="*/ 89 w 93"/>
                <a:gd name="T7" fmla="*/ 27 h 92"/>
                <a:gd name="T8" fmla="*/ 80 w 93"/>
                <a:gd name="T9" fmla="*/ 14 h 92"/>
                <a:gd name="T10" fmla="*/ 65 w 93"/>
                <a:gd name="T11" fmla="*/ 2 h 92"/>
                <a:gd name="T12" fmla="*/ 48 w 93"/>
                <a:gd name="T13" fmla="*/ 0 h 92"/>
                <a:gd name="T14" fmla="*/ 15 w 93"/>
                <a:gd name="T15" fmla="*/ 14 h 92"/>
                <a:gd name="T16" fmla="*/ 0 w 93"/>
                <a:gd name="T17" fmla="*/ 46 h 92"/>
                <a:gd name="T18" fmla="*/ 4 w 93"/>
                <a:gd name="T19" fmla="*/ 63 h 92"/>
                <a:gd name="T20" fmla="*/ 15 w 93"/>
                <a:gd name="T21" fmla="*/ 78 h 92"/>
                <a:gd name="T22" fmla="*/ 29 w 93"/>
                <a:gd name="T23" fmla="*/ 88 h 92"/>
                <a:gd name="T24" fmla="*/ 48 w 93"/>
                <a:gd name="T25" fmla="*/ 92 h 92"/>
                <a:gd name="T26" fmla="*/ 48 w 93"/>
                <a:gd name="T27" fmla="*/ 92 h 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92"/>
                <a:gd name="T44" fmla="*/ 93 w 93"/>
                <a:gd name="T45" fmla="*/ 92 h 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92">
                  <a:moveTo>
                    <a:pt x="48" y="92"/>
                  </a:moveTo>
                  <a:lnTo>
                    <a:pt x="80" y="78"/>
                  </a:lnTo>
                  <a:lnTo>
                    <a:pt x="93" y="46"/>
                  </a:lnTo>
                  <a:lnTo>
                    <a:pt x="89" y="27"/>
                  </a:lnTo>
                  <a:lnTo>
                    <a:pt x="80" y="14"/>
                  </a:lnTo>
                  <a:lnTo>
                    <a:pt x="65" y="2"/>
                  </a:lnTo>
                  <a:lnTo>
                    <a:pt x="48" y="0"/>
                  </a:lnTo>
                  <a:lnTo>
                    <a:pt x="15" y="14"/>
                  </a:lnTo>
                  <a:lnTo>
                    <a:pt x="0" y="46"/>
                  </a:lnTo>
                  <a:lnTo>
                    <a:pt x="4" y="63"/>
                  </a:lnTo>
                  <a:lnTo>
                    <a:pt x="15" y="78"/>
                  </a:lnTo>
                  <a:lnTo>
                    <a:pt x="29" y="88"/>
                  </a:lnTo>
                  <a:lnTo>
                    <a:pt x="48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3" name="Freeform 52"/>
            <p:cNvSpPr>
              <a:spLocks/>
            </p:cNvSpPr>
            <p:nvPr/>
          </p:nvSpPr>
          <p:spPr bwMode="auto">
            <a:xfrm>
              <a:off x="5364" y="1808"/>
              <a:ext cx="20" cy="20"/>
            </a:xfrm>
            <a:custGeom>
              <a:avLst/>
              <a:gdLst>
                <a:gd name="T0" fmla="*/ 47 w 93"/>
                <a:gd name="T1" fmla="*/ 93 h 93"/>
                <a:gd name="T2" fmla="*/ 80 w 93"/>
                <a:gd name="T3" fmla="*/ 78 h 93"/>
                <a:gd name="T4" fmla="*/ 93 w 93"/>
                <a:gd name="T5" fmla="*/ 45 h 93"/>
                <a:gd name="T6" fmla="*/ 89 w 93"/>
                <a:gd name="T7" fmla="*/ 28 h 93"/>
                <a:gd name="T8" fmla="*/ 80 w 93"/>
                <a:gd name="T9" fmla="*/ 13 h 93"/>
                <a:gd name="T10" fmla="*/ 65 w 93"/>
                <a:gd name="T11" fmla="*/ 4 h 93"/>
                <a:gd name="T12" fmla="*/ 47 w 93"/>
                <a:gd name="T13" fmla="*/ 0 h 93"/>
                <a:gd name="T14" fmla="*/ 13 w 93"/>
                <a:gd name="T15" fmla="*/ 13 h 93"/>
                <a:gd name="T16" fmla="*/ 0 w 93"/>
                <a:gd name="T17" fmla="*/ 45 h 93"/>
                <a:gd name="T18" fmla="*/ 4 w 93"/>
                <a:gd name="T19" fmla="*/ 64 h 93"/>
                <a:gd name="T20" fmla="*/ 13 w 93"/>
                <a:gd name="T21" fmla="*/ 78 h 93"/>
                <a:gd name="T22" fmla="*/ 28 w 93"/>
                <a:gd name="T23" fmla="*/ 89 h 93"/>
                <a:gd name="T24" fmla="*/ 47 w 93"/>
                <a:gd name="T25" fmla="*/ 93 h 93"/>
                <a:gd name="T26" fmla="*/ 47 w 93"/>
                <a:gd name="T27" fmla="*/ 93 h 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93"/>
                <a:gd name="T44" fmla="*/ 93 w 93"/>
                <a:gd name="T45" fmla="*/ 93 h 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93">
                  <a:moveTo>
                    <a:pt x="47" y="93"/>
                  </a:moveTo>
                  <a:lnTo>
                    <a:pt x="80" y="78"/>
                  </a:lnTo>
                  <a:lnTo>
                    <a:pt x="93" y="45"/>
                  </a:lnTo>
                  <a:lnTo>
                    <a:pt x="89" y="28"/>
                  </a:lnTo>
                  <a:lnTo>
                    <a:pt x="80" y="13"/>
                  </a:lnTo>
                  <a:lnTo>
                    <a:pt x="65" y="4"/>
                  </a:lnTo>
                  <a:lnTo>
                    <a:pt x="47" y="0"/>
                  </a:lnTo>
                  <a:lnTo>
                    <a:pt x="13" y="13"/>
                  </a:lnTo>
                  <a:lnTo>
                    <a:pt x="0" y="45"/>
                  </a:lnTo>
                  <a:lnTo>
                    <a:pt x="4" y="64"/>
                  </a:lnTo>
                  <a:lnTo>
                    <a:pt x="13" y="78"/>
                  </a:lnTo>
                  <a:lnTo>
                    <a:pt x="28" y="89"/>
                  </a:lnTo>
                  <a:lnTo>
                    <a:pt x="47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4" name="Freeform 53"/>
            <p:cNvSpPr>
              <a:spLocks/>
            </p:cNvSpPr>
            <p:nvPr/>
          </p:nvSpPr>
          <p:spPr bwMode="auto">
            <a:xfrm>
              <a:off x="5518" y="1713"/>
              <a:ext cx="20" cy="20"/>
            </a:xfrm>
            <a:custGeom>
              <a:avLst/>
              <a:gdLst>
                <a:gd name="T0" fmla="*/ 47 w 93"/>
                <a:gd name="T1" fmla="*/ 93 h 93"/>
                <a:gd name="T2" fmla="*/ 80 w 93"/>
                <a:gd name="T3" fmla="*/ 80 h 93"/>
                <a:gd name="T4" fmla="*/ 93 w 93"/>
                <a:gd name="T5" fmla="*/ 45 h 93"/>
                <a:gd name="T6" fmla="*/ 89 w 93"/>
                <a:gd name="T7" fmla="*/ 28 h 93"/>
                <a:gd name="T8" fmla="*/ 80 w 93"/>
                <a:gd name="T9" fmla="*/ 13 h 93"/>
                <a:gd name="T10" fmla="*/ 65 w 93"/>
                <a:gd name="T11" fmla="*/ 4 h 93"/>
                <a:gd name="T12" fmla="*/ 47 w 93"/>
                <a:gd name="T13" fmla="*/ 0 h 93"/>
                <a:gd name="T14" fmla="*/ 13 w 93"/>
                <a:gd name="T15" fmla="*/ 13 h 93"/>
                <a:gd name="T16" fmla="*/ 0 w 93"/>
                <a:gd name="T17" fmla="*/ 45 h 93"/>
                <a:gd name="T18" fmla="*/ 4 w 93"/>
                <a:gd name="T19" fmla="*/ 64 h 93"/>
                <a:gd name="T20" fmla="*/ 13 w 93"/>
                <a:gd name="T21" fmla="*/ 80 h 93"/>
                <a:gd name="T22" fmla="*/ 28 w 93"/>
                <a:gd name="T23" fmla="*/ 89 h 93"/>
                <a:gd name="T24" fmla="*/ 47 w 93"/>
                <a:gd name="T25" fmla="*/ 93 h 93"/>
                <a:gd name="T26" fmla="*/ 47 w 93"/>
                <a:gd name="T27" fmla="*/ 93 h 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93"/>
                <a:gd name="T44" fmla="*/ 93 w 93"/>
                <a:gd name="T45" fmla="*/ 93 h 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93">
                  <a:moveTo>
                    <a:pt x="47" y="93"/>
                  </a:moveTo>
                  <a:lnTo>
                    <a:pt x="80" y="80"/>
                  </a:lnTo>
                  <a:lnTo>
                    <a:pt x="93" y="45"/>
                  </a:lnTo>
                  <a:lnTo>
                    <a:pt x="89" y="28"/>
                  </a:lnTo>
                  <a:lnTo>
                    <a:pt x="80" y="13"/>
                  </a:lnTo>
                  <a:lnTo>
                    <a:pt x="65" y="4"/>
                  </a:lnTo>
                  <a:lnTo>
                    <a:pt x="47" y="0"/>
                  </a:lnTo>
                  <a:lnTo>
                    <a:pt x="13" y="13"/>
                  </a:lnTo>
                  <a:lnTo>
                    <a:pt x="0" y="45"/>
                  </a:lnTo>
                  <a:lnTo>
                    <a:pt x="4" y="64"/>
                  </a:lnTo>
                  <a:lnTo>
                    <a:pt x="13" y="80"/>
                  </a:lnTo>
                  <a:lnTo>
                    <a:pt x="28" y="89"/>
                  </a:lnTo>
                  <a:lnTo>
                    <a:pt x="47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5" name="Freeform 54"/>
            <p:cNvSpPr>
              <a:spLocks/>
            </p:cNvSpPr>
            <p:nvPr/>
          </p:nvSpPr>
          <p:spPr bwMode="auto">
            <a:xfrm>
              <a:off x="4491" y="1689"/>
              <a:ext cx="69" cy="131"/>
            </a:xfrm>
            <a:custGeom>
              <a:avLst/>
              <a:gdLst>
                <a:gd name="T0" fmla="*/ 0 w 315"/>
                <a:gd name="T1" fmla="*/ 80 h 601"/>
                <a:gd name="T2" fmla="*/ 226 w 315"/>
                <a:gd name="T3" fmla="*/ 0 h 601"/>
                <a:gd name="T4" fmla="*/ 230 w 315"/>
                <a:gd name="T5" fmla="*/ 6 h 601"/>
                <a:gd name="T6" fmla="*/ 241 w 315"/>
                <a:gd name="T7" fmla="*/ 19 h 601"/>
                <a:gd name="T8" fmla="*/ 273 w 315"/>
                <a:gd name="T9" fmla="*/ 76 h 601"/>
                <a:gd name="T10" fmla="*/ 291 w 315"/>
                <a:gd name="T11" fmla="*/ 118 h 601"/>
                <a:gd name="T12" fmla="*/ 306 w 315"/>
                <a:gd name="T13" fmla="*/ 168 h 601"/>
                <a:gd name="T14" fmla="*/ 315 w 315"/>
                <a:gd name="T15" fmla="*/ 287 h 601"/>
                <a:gd name="T16" fmla="*/ 311 w 315"/>
                <a:gd name="T17" fmla="*/ 512 h 601"/>
                <a:gd name="T18" fmla="*/ 315 w 315"/>
                <a:gd name="T19" fmla="*/ 601 h 601"/>
                <a:gd name="T20" fmla="*/ 281 w 315"/>
                <a:gd name="T21" fmla="*/ 578 h 601"/>
                <a:gd name="T22" fmla="*/ 264 w 315"/>
                <a:gd name="T23" fmla="*/ 432 h 601"/>
                <a:gd name="T24" fmla="*/ 247 w 315"/>
                <a:gd name="T25" fmla="*/ 316 h 601"/>
                <a:gd name="T26" fmla="*/ 237 w 315"/>
                <a:gd name="T27" fmla="*/ 265 h 601"/>
                <a:gd name="T28" fmla="*/ 226 w 315"/>
                <a:gd name="T29" fmla="*/ 227 h 601"/>
                <a:gd name="T30" fmla="*/ 209 w 315"/>
                <a:gd name="T31" fmla="*/ 202 h 601"/>
                <a:gd name="T32" fmla="*/ 197 w 315"/>
                <a:gd name="T33" fmla="*/ 190 h 601"/>
                <a:gd name="T34" fmla="*/ 184 w 315"/>
                <a:gd name="T35" fmla="*/ 181 h 601"/>
                <a:gd name="T36" fmla="*/ 152 w 315"/>
                <a:gd name="T37" fmla="*/ 168 h 601"/>
                <a:gd name="T38" fmla="*/ 118 w 315"/>
                <a:gd name="T39" fmla="*/ 158 h 601"/>
                <a:gd name="T40" fmla="*/ 30 w 315"/>
                <a:gd name="T41" fmla="*/ 147 h 601"/>
                <a:gd name="T42" fmla="*/ 0 w 315"/>
                <a:gd name="T43" fmla="*/ 80 h 601"/>
                <a:gd name="T44" fmla="*/ 0 w 315"/>
                <a:gd name="T45" fmla="*/ 80 h 6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5"/>
                <a:gd name="T70" fmla="*/ 0 h 601"/>
                <a:gd name="T71" fmla="*/ 315 w 315"/>
                <a:gd name="T72" fmla="*/ 601 h 6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5" h="601">
                  <a:moveTo>
                    <a:pt x="0" y="80"/>
                  </a:moveTo>
                  <a:lnTo>
                    <a:pt x="226" y="0"/>
                  </a:lnTo>
                  <a:lnTo>
                    <a:pt x="230" y="6"/>
                  </a:lnTo>
                  <a:lnTo>
                    <a:pt x="241" y="19"/>
                  </a:lnTo>
                  <a:lnTo>
                    <a:pt x="273" y="76"/>
                  </a:lnTo>
                  <a:lnTo>
                    <a:pt x="291" y="118"/>
                  </a:lnTo>
                  <a:lnTo>
                    <a:pt x="306" y="168"/>
                  </a:lnTo>
                  <a:lnTo>
                    <a:pt x="315" y="287"/>
                  </a:lnTo>
                  <a:lnTo>
                    <a:pt x="311" y="512"/>
                  </a:lnTo>
                  <a:lnTo>
                    <a:pt x="315" y="601"/>
                  </a:lnTo>
                  <a:lnTo>
                    <a:pt x="281" y="578"/>
                  </a:lnTo>
                  <a:lnTo>
                    <a:pt x="264" y="432"/>
                  </a:lnTo>
                  <a:lnTo>
                    <a:pt x="247" y="316"/>
                  </a:lnTo>
                  <a:lnTo>
                    <a:pt x="237" y="265"/>
                  </a:lnTo>
                  <a:lnTo>
                    <a:pt x="226" y="227"/>
                  </a:lnTo>
                  <a:lnTo>
                    <a:pt x="209" y="202"/>
                  </a:lnTo>
                  <a:lnTo>
                    <a:pt x="197" y="190"/>
                  </a:lnTo>
                  <a:lnTo>
                    <a:pt x="184" y="181"/>
                  </a:lnTo>
                  <a:lnTo>
                    <a:pt x="152" y="168"/>
                  </a:lnTo>
                  <a:lnTo>
                    <a:pt x="118" y="158"/>
                  </a:lnTo>
                  <a:lnTo>
                    <a:pt x="30" y="14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F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6" name="Freeform 55"/>
            <p:cNvSpPr>
              <a:spLocks/>
            </p:cNvSpPr>
            <p:nvPr/>
          </p:nvSpPr>
          <p:spPr bwMode="auto">
            <a:xfrm>
              <a:off x="4589" y="1834"/>
              <a:ext cx="43" cy="104"/>
            </a:xfrm>
            <a:custGeom>
              <a:avLst/>
              <a:gdLst>
                <a:gd name="T0" fmla="*/ 0 w 200"/>
                <a:gd name="T1" fmla="*/ 11 h 477"/>
                <a:gd name="T2" fmla="*/ 14 w 200"/>
                <a:gd name="T3" fmla="*/ 26 h 477"/>
                <a:gd name="T4" fmla="*/ 46 w 200"/>
                <a:gd name="T5" fmla="*/ 68 h 477"/>
                <a:gd name="T6" fmla="*/ 84 w 200"/>
                <a:gd name="T7" fmla="*/ 131 h 477"/>
                <a:gd name="T8" fmla="*/ 114 w 200"/>
                <a:gd name="T9" fmla="*/ 207 h 477"/>
                <a:gd name="T10" fmla="*/ 130 w 200"/>
                <a:gd name="T11" fmla="*/ 294 h 477"/>
                <a:gd name="T12" fmla="*/ 132 w 200"/>
                <a:gd name="T13" fmla="*/ 382 h 477"/>
                <a:gd name="T14" fmla="*/ 126 w 200"/>
                <a:gd name="T15" fmla="*/ 477 h 477"/>
                <a:gd name="T16" fmla="*/ 183 w 200"/>
                <a:gd name="T17" fmla="*/ 458 h 477"/>
                <a:gd name="T18" fmla="*/ 194 w 200"/>
                <a:gd name="T19" fmla="*/ 385 h 477"/>
                <a:gd name="T20" fmla="*/ 200 w 200"/>
                <a:gd name="T21" fmla="*/ 306 h 477"/>
                <a:gd name="T22" fmla="*/ 198 w 200"/>
                <a:gd name="T23" fmla="*/ 245 h 477"/>
                <a:gd name="T24" fmla="*/ 181 w 200"/>
                <a:gd name="T25" fmla="*/ 167 h 477"/>
                <a:gd name="T26" fmla="*/ 160 w 200"/>
                <a:gd name="T27" fmla="*/ 127 h 477"/>
                <a:gd name="T28" fmla="*/ 141 w 200"/>
                <a:gd name="T29" fmla="*/ 93 h 477"/>
                <a:gd name="T30" fmla="*/ 107 w 200"/>
                <a:gd name="T31" fmla="*/ 41 h 477"/>
                <a:gd name="T32" fmla="*/ 84 w 200"/>
                <a:gd name="T33" fmla="*/ 9 h 477"/>
                <a:gd name="T34" fmla="*/ 74 w 200"/>
                <a:gd name="T35" fmla="*/ 0 h 477"/>
                <a:gd name="T36" fmla="*/ 0 w 200"/>
                <a:gd name="T37" fmla="*/ 11 h 477"/>
                <a:gd name="T38" fmla="*/ 0 w 200"/>
                <a:gd name="T39" fmla="*/ 11 h 4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"/>
                <a:gd name="T61" fmla="*/ 0 h 477"/>
                <a:gd name="T62" fmla="*/ 200 w 200"/>
                <a:gd name="T63" fmla="*/ 477 h 4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" h="477">
                  <a:moveTo>
                    <a:pt x="0" y="11"/>
                  </a:moveTo>
                  <a:lnTo>
                    <a:pt x="14" y="26"/>
                  </a:lnTo>
                  <a:lnTo>
                    <a:pt x="46" y="68"/>
                  </a:lnTo>
                  <a:lnTo>
                    <a:pt x="84" y="131"/>
                  </a:lnTo>
                  <a:lnTo>
                    <a:pt x="114" y="207"/>
                  </a:lnTo>
                  <a:lnTo>
                    <a:pt x="130" y="294"/>
                  </a:lnTo>
                  <a:lnTo>
                    <a:pt x="132" y="382"/>
                  </a:lnTo>
                  <a:lnTo>
                    <a:pt x="126" y="477"/>
                  </a:lnTo>
                  <a:lnTo>
                    <a:pt x="183" y="458"/>
                  </a:lnTo>
                  <a:lnTo>
                    <a:pt x="194" y="385"/>
                  </a:lnTo>
                  <a:lnTo>
                    <a:pt x="200" y="306"/>
                  </a:lnTo>
                  <a:lnTo>
                    <a:pt x="198" y="245"/>
                  </a:lnTo>
                  <a:lnTo>
                    <a:pt x="181" y="167"/>
                  </a:lnTo>
                  <a:lnTo>
                    <a:pt x="160" y="127"/>
                  </a:lnTo>
                  <a:lnTo>
                    <a:pt x="141" y="93"/>
                  </a:lnTo>
                  <a:lnTo>
                    <a:pt x="107" y="41"/>
                  </a:lnTo>
                  <a:lnTo>
                    <a:pt x="84" y="9"/>
                  </a:lnTo>
                  <a:lnTo>
                    <a:pt x="7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E9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7" name="Freeform 56"/>
            <p:cNvSpPr>
              <a:spLocks/>
            </p:cNvSpPr>
            <p:nvPr/>
          </p:nvSpPr>
          <p:spPr bwMode="auto">
            <a:xfrm>
              <a:off x="4670" y="1815"/>
              <a:ext cx="40" cy="104"/>
            </a:xfrm>
            <a:custGeom>
              <a:avLst/>
              <a:gdLst>
                <a:gd name="T0" fmla="*/ 0 w 184"/>
                <a:gd name="T1" fmla="*/ 23 h 481"/>
                <a:gd name="T2" fmla="*/ 13 w 184"/>
                <a:gd name="T3" fmla="*/ 42 h 481"/>
                <a:gd name="T4" fmla="*/ 45 w 184"/>
                <a:gd name="T5" fmla="*/ 95 h 481"/>
                <a:gd name="T6" fmla="*/ 63 w 184"/>
                <a:gd name="T7" fmla="*/ 128 h 481"/>
                <a:gd name="T8" fmla="*/ 80 w 184"/>
                <a:gd name="T9" fmla="*/ 164 h 481"/>
                <a:gd name="T10" fmla="*/ 103 w 184"/>
                <a:gd name="T11" fmla="*/ 238 h 481"/>
                <a:gd name="T12" fmla="*/ 108 w 184"/>
                <a:gd name="T13" fmla="*/ 394 h 481"/>
                <a:gd name="T14" fmla="*/ 101 w 184"/>
                <a:gd name="T15" fmla="*/ 481 h 481"/>
                <a:gd name="T16" fmla="*/ 182 w 184"/>
                <a:gd name="T17" fmla="*/ 456 h 481"/>
                <a:gd name="T18" fmla="*/ 184 w 184"/>
                <a:gd name="T19" fmla="*/ 361 h 481"/>
                <a:gd name="T20" fmla="*/ 180 w 184"/>
                <a:gd name="T21" fmla="*/ 278 h 481"/>
                <a:gd name="T22" fmla="*/ 167 w 184"/>
                <a:gd name="T23" fmla="*/ 200 h 481"/>
                <a:gd name="T24" fmla="*/ 158 w 184"/>
                <a:gd name="T25" fmla="*/ 166 h 481"/>
                <a:gd name="T26" fmla="*/ 144 w 184"/>
                <a:gd name="T27" fmla="*/ 131 h 481"/>
                <a:gd name="T28" fmla="*/ 129 w 184"/>
                <a:gd name="T29" fmla="*/ 97 h 481"/>
                <a:gd name="T30" fmla="*/ 114 w 184"/>
                <a:gd name="T31" fmla="*/ 67 h 481"/>
                <a:gd name="T32" fmla="*/ 89 w 184"/>
                <a:gd name="T33" fmla="*/ 19 h 481"/>
                <a:gd name="T34" fmla="*/ 80 w 184"/>
                <a:gd name="T35" fmla="*/ 0 h 481"/>
                <a:gd name="T36" fmla="*/ 0 w 184"/>
                <a:gd name="T37" fmla="*/ 23 h 481"/>
                <a:gd name="T38" fmla="*/ 0 w 184"/>
                <a:gd name="T39" fmla="*/ 23 h 4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4"/>
                <a:gd name="T61" fmla="*/ 0 h 481"/>
                <a:gd name="T62" fmla="*/ 184 w 184"/>
                <a:gd name="T63" fmla="*/ 481 h 48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4" h="481">
                  <a:moveTo>
                    <a:pt x="0" y="23"/>
                  </a:moveTo>
                  <a:lnTo>
                    <a:pt x="13" y="42"/>
                  </a:lnTo>
                  <a:lnTo>
                    <a:pt x="45" y="95"/>
                  </a:lnTo>
                  <a:lnTo>
                    <a:pt x="63" y="128"/>
                  </a:lnTo>
                  <a:lnTo>
                    <a:pt x="80" y="164"/>
                  </a:lnTo>
                  <a:lnTo>
                    <a:pt x="103" y="238"/>
                  </a:lnTo>
                  <a:lnTo>
                    <a:pt x="108" y="394"/>
                  </a:lnTo>
                  <a:lnTo>
                    <a:pt x="101" y="481"/>
                  </a:lnTo>
                  <a:lnTo>
                    <a:pt x="182" y="456"/>
                  </a:lnTo>
                  <a:lnTo>
                    <a:pt x="184" y="361"/>
                  </a:lnTo>
                  <a:lnTo>
                    <a:pt x="180" y="278"/>
                  </a:lnTo>
                  <a:lnTo>
                    <a:pt x="167" y="200"/>
                  </a:lnTo>
                  <a:lnTo>
                    <a:pt x="158" y="166"/>
                  </a:lnTo>
                  <a:lnTo>
                    <a:pt x="144" y="131"/>
                  </a:lnTo>
                  <a:lnTo>
                    <a:pt x="129" y="97"/>
                  </a:lnTo>
                  <a:lnTo>
                    <a:pt x="114" y="67"/>
                  </a:lnTo>
                  <a:lnTo>
                    <a:pt x="89" y="19"/>
                  </a:lnTo>
                  <a:lnTo>
                    <a:pt x="8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E9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57"/>
            <p:cNvSpPr>
              <a:spLocks/>
            </p:cNvSpPr>
            <p:nvPr/>
          </p:nvSpPr>
          <p:spPr bwMode="auto">
            <a:xfrm>
              <a:off x="4492" y="1869"/>
              <a:ext cx="46" cy="64"/>
            </a:xfrm>
            <a:custGeom>
              <a:avLst/>
              <a:gdLst>
                <a:gd name="T0" fmla="*/ 0 w 211"/>
                <a:gd name="T1" fmla="*/ 21 h 297"/>
                <a:gd name="T2" fmla="*/ 8 w 211"/>
                <a:gd name="T3" fmla="*/ 13 h 297"/>
                <a:gd name="T4" fmla="*/ 29 w 211"/>
                <a:gd name="T5" fmla="*/ 0 h 297"/>
                <a:gd name="T6" fmla="*/ 65 w 211"/>
                <a:gd name="T7" fmla="*/ 0 h 297"/>
                <a:gd name="T8" fmla="*/ 115 w 211"/>
                <a:gd name="T9" fmla="*/ 25 h 297"/>
                <a:gd name="T10" fmla="*/ 128 w 211"/>
                <a:gd name="T11" fmla="*/ 36 h 297"/>
                <a:gd name="T12" fmla="*/ 141 w 211"/>
                <a:gd name="T13" fmla="*/ 48 h 297"/>
                <a:gd name="T14" fmla="*/ 153 w 211"/>
                <a:gd name="T15" fmla="*/ 59 h 297"/>
                <a:gd name="T16" fmla="*/ 162 w 211"/>
                <a:gd name="T17" fmla="*/ 72 h 297"/>
                <a:gd name="T18" fmla="*/ 194 w 211"/>
                <a:gd name="T19" fmla="*/ 126 h 297"/>
                <a:gd name="T20" fmla="*/ 210 w 211"/>
                <a:gd name="T21" fmla="*/ 179 h 297"/>
                <a:gd name="T22" fmla="*/ 211 w 211"/>
                <a:gd name="T23" fmla="*/ 232 h 297"/>
                <a:gd name="T24" fmla="*/ 204 w 211"/>
                <a:gd name="T25" fmla="*/ 270 h 297"/>
                <a:gd name="T26" fmla="*/ 196 w 211"/>
                <a:gd name="T27" fmla="*/ 291 h 297"/>
                <a:gd name="T28" fmla="*/ 187 w 211"/>
                <a:gd name="T29" fmla="*/ 297 h 297"/>
                <a:gd name="T30" fmla="*/ 177 w 211"/>
                <a:gd name="T31" fmla="*/ 289 h 297"/>
                <a:gd name="T32" fmla="*/ 145 w 211"/>
                <a:gd name="T33" fmla="*/ 215 h 297"/>
                <a:gd name="T34" fmla="*/ 134 w 211"/>
                <a:gd name="T35" fmla="*/ 126 h 297"/>
                <a:gd name="T36" fmla="*/ 124 w 211"/>
                <a:gd name="T37" fmla="*/ 91 h 297"/>
                <a:gd name="T38" fmla="*/ 115 w 211"/>
                <a:gd name="T39" fmla="*/ 78 h 297"/>
                <a:gd name="T40" fmla="*/ 101 w 211"/>
                <a:gd name="T41" fmla="*/ 69 h 297"/>
                <a:gd name="T42" fmla="*/ 71 w 211"/>
                <a:gd name="T43" fmla="*/ 63 h 297"/>
                <a:gd name="T44" fmla="*/ 46 w 211"/>
                <a:gd name="T45" fmla="*/ 71 h 297"/>
                <a:gd name="T46" fmla="*/ 25 w 211"/>
                <a:gd name="T47" fmla="*/ 88 h 297"/>
                <a:gd name="T48" fmla="*/ 0 w 211"/>
                <a:gd name="T49" fmla="*/ 21 h 297"/>
                <a:gd name="T50" fmla="*/ 0 w 211"/>
                <a:gd name="T51" fmla="*/ 21 h 29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1"/>
                <a:gd name="T79" fmla="*/ 0 h 297"/>
                <a:gd name="T80" fmla="*/ 211 w 211"/>
                <a:gd name="T81" fmla="*/ 297 h 29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1" h="297">
                  <a:moveTo>
                    <a:pt x="0" y="21"/>
                  </a:moveTo>
                  <a:lnTo>
                    <a:pt x="8" y="13"/>
                  </a:lnTo>
                  <a:lnTo>
                    <a:pt x="29" y="0"/>
                  </a:lnTo>
                  <a:lnTo>
                    <a:pt x="65" y="0"/>
                  </a:lnTo>
                  <a:lnTo>
                    <a:pt x="115" y="25"/>
                  </a:lnTo>
                  <a:lnTo>
                    <a:pt x="128" y="36"/>
                  </a:lnTo>
                  <a:lnTo>
                    <a:pt x="141" y="48"/>
                  </a:lnTo>
                  <a:lnTo>
                    <a:pt x="153" y="59"/>
                  </a:lnTo>
                  <a:lnTo>
                    <a:pt x="162" y="72"/>
                  </a:lnTo>
                  <a:lnTo>
                    <a:pt x="194" y="126"/>
                  </a:lnTo>
                  <a:lnTo>
                    <a:pt x="210" y="179"/>
                  </a:lnTo>
                  <a:lnTo>
                    <a:pt x="211" y="232"/>
                  </a:lnTo>
                  <a:lnTo>
                    <a:pt x="204" y="270"/>
                  </a:lnTo>
                  <a:lnTo>
                    <a:pt x="196" y="291"/>
                  </a:lnTo>
                  <a:lnTo>
                    <a:pt x="187" y="297"/>
                  </a:lnTo>
                  <a:lnTo>
                    <a:pt x="177" y="289"/>
                  </a:lnTo>
                  <a:lnTo>
                    <a:pt x="145" y="215"/>
                  </a:lnTo>
                  <a:lnTo>
                    <a:pt x="134" y="126"/>
                  </a:lnTo>
                  <a:lnTo>
                    <a:pt x="124" y="91"/>
                  </a:lnTo>
                  <a:lnTo>
                    <a:pt x="115" y="78"/>
                  </a:lnTo>
                  <a:lnTo>
                    <a:pt x="101" y="69"/>
                  </a:lnTo>
                  <a:lnTo>
                    <a:pt x="71" y="63"/>
                  </a:lnTo>
                  <a:lnTo>
                    <a:pt x="46" y="71"/>
                  </a:lnTo>
                  <a:lnTo>
                    <a:pt x="25" y="8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9" name="Freeform 58"/>
            <p:cNvSpPr>
              <a:spLocks/>
            </p:cNvSpPr>
            <p:nvPr/>
          </p:nvSpPr>
          <p:spPr bwMode="auto">
            <a:xfrm>
              <a:off x="4527" y="1838"/>
              <a:ext cx="80" cy="111"/>
            </a:xfrm>
            <a:custGeom>
              <a:avLst/>
              <a:gdLst>
                <a:gd name="T0" fmla="*/ 0 w 369"/>
                <a:gd name="T1" fmla="*/ 38 h 509"/>
                <a:gd name="T2" fmla="*/ 6 w 369"/>
                <a:gd name="T3" fmla="*/ 43 h 509"/>
                <a:gd name="T4" fmla="*/ 19 w 369"/>
                <a:gd name="T5" fmla="*/ 59 h 509"/>
                <a:gd name="T6" fmla="*/ 29 w 369"/>
                <a:gd name="T7" fmla="*/ 68 h 509"/>
                <a:gd name="T8" fmla="*/ 38 w 369"/>
                <a:gd name="T9" fmla="*/ 80 h 509"/>
                <a:gd name="T10" fmla="*/ 50 w 369"/>
                <a:gd name="T11" fmla="*/ 95 h 509"/>
                <a:gd name="T12" fmla="*/ 61 w 369"/>
                <a:gd name="T13" fmla="*/ 110 h 509"/>
                <a:gd name="T14" fmla="*/ 86 w 369"/>
                <a:gd name="T15" fmla="*/ 142 h 509"/>
                <a:gd name="T16" fmla="*/ 109 w 369"/>
                <a:gd name="T17" fmla="*/ 180 h 509"/>
                <a:gd name="T18" fmla="*/ 141 w 369"/>
                <a:gd name="T19" fmla="*/ 260 h 509"/>
                <a:gd name="T20" fmla="*/ 150 w 369"/>
                <a:gd name="T21" fmla="*/ 344 h 509"/>
                <a:gd name="T22" fmla="*/ 150 w 369"/>
                <a:gd name="T23" fmla="*/ 426 h 509"/>
                <a:gd name="T24" fmla="*/ 141 w 369"/>
                <a:gd name="T25" fmla="*/ 509 h 509"/>
                <a:gd name="T26" fmla="*/ 361 w 369"/>
                <a:gd name="T27" fmla="*/ 465 h 509"/>
                <a:gd name="T28" fmla="*/ 369 w 369"/>
                <a:gd name="T29" fmla="*/ 374 h 509"/>
                <a:gd name="T30" fmla="*/ 369 w 369"/>
                <a:gd name="T31" fmla="*/ 294 h 509"/>
                <a:gd name="T32" fmla="*/ 361 w 369"/>
                <a:gd name="T33" fmla="*/ 224 h 509"/>
                <a:gd name="T34" fmla="*/ 350 w 369"/>
                <a:gd name="T35" fmla="*/ 192 h 509"/>
                <a:gd name="T36" fmla="*/ 333 w 369"/>
                <a:gd name="T37" fmla="*/ 156 h 509"/>
                <a:gd name="T38" fmla="*/ 312 w 369"/>
                <a:gd name="T39" fmla="*/ 118 h 509"/>
                <a:gd name="T40" fmla="*/ 291 w 369"/>
                <a:gd name="T41" fmla="*/ 81 h 509"/>
                <a:gd name="T42" fmla="*/ 270 w 369"/>
                <a:gd name="T43" fmla="*/ 49 h 509"/>
                <a:gd name="T44" fmla="*/ 253 w 369"/>
                <a:gd name="T45" fmla="*/ 23 h 509"/>
                <a:gd name="T46" fmla="*/ 236 w 369"/>
                <a:gd name="T47" fmla="*/ 0 h 509"/>
                <a:gd name="T48" fmla="*/ 0 w 369"/>
                <a:gd name="T49" fmla="*/ 38 h 509"/>
                <a:gd name="T50" fmla="*/ 0 w 369"/>
                <a:gd name="T51" fmla="*/ 38 h 50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69"/>
                <a:gd name="T79" fmla="*/ 0 h 509"/>
                <a:gd name="T80" fmla="*/ 369 w 369"/>
                <a:gd name="T81" fmla="*/ 509 h 50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69" h="509">
                  <a:moveTo>
                    <a:pt x="0" y="38"/>
                  </a:moveTo>
                  <a:lnTo>
                    <a:pt x="6" y="43"/>
                  </a:lnTo>
                  <a:lnTo>
                    <a:pt x="19" y="59"/>
                  </a:lnTo>
                  <a:lnTo>
                    <a:pt x="29" y="68"/>
                  </a:lnTo>
                  <a:lnTo>
                    <a:pt x="38" y="80"/>
                  </a:lnTo>
                  <a:lnTo>
                    <a:pt x="50" y="95"/>
                  </a:lnTo>
                  <a:lnTo>
                    <a:pt x="61" y="110"/>
                  </a:lnTo>
                  <a:lnTo>
                    <a:pt x="86" y="142"/>
                  </a:lnTo>
                  <a:lnTo>
                    <a:pt x="109" y="180"/>
                  </a:lnTo>
                  <a:lnTo>
                    <a:pt x="141" y="260"/>
                  </a:lnTo>
                  <a:lnTo>
                    <a:pt x="150" y="344"/>
                  </a:lnTo>
                  <a:lnTo>
                    <a:pt x="150" y="426"/>
                  </a:lnTo>
                  <a:lnTo>
                    <a:pt x="141" y="509"/>
                  </a:lnTo>
                  <a:lnTo>
                    <a:pt x="361" y="465"/>
                  </a:lnTo>
                  <a:lnTo>
                    <a:pt x="369" y="374"/>
                  </a:lnTo>
                  <a:lnTo>
                    <a:pt x="369" y="294"/>
                  </a:lnTo>
                  <a:lnTo>
                    <a:pt x="361" y="224"/>
                  </a:lnTo>
                  <a:lnTo>
                    <a:pt x="350" y="192"/>
                  </a:lnTo>
                  <a:lnTo>
                    <a:pt x="333" y="156"/>
                  </a:lnTo>
                  <a:lnTo>
                    <a:pt x="312" y="118"/>
                  </a:lnTo>
                  <a:lnTo>
                    <a:pt x="291" y="81"/>
                  </a:lnTo>
                  <a:lnTo>
                    <a:pt x="270" y="49"/>
                  </a:lnTo>
                  <a:lnTo>
                    <a:pt x="253" y="23"/>
                  </a:lnTo>
                  <a:lnTo>
                    <a:pt x="236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7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59"/>
            <p:cNvSpPr>
              <a:spLocks/>
            </p:cNvSpPr>
            <p:nvPr/>
          </p:nvSpPr>
          <p:spPr bwMode="auto">
            <a:xfrm>
              <a:off x="4619" y="1824"/>
              <a:ext cx="63" cy="108"/>
            </a:xfrm>
            <a:custGeom>
              <a:avLst/>
              <a:gdLst>
                <a:gd name="T0" fmla="*/ 0 w 289"/>
                <a:gd name="T1" fmla="*/ 34 h 498"/>
                <a:gd name="T2" fmla="*/ 15 w 289"/>
                <a:gd name="T3" fmla="*/ 57 h 498"/>
                <a:gd name="T4" fmla="*/ 51 w 289"/>
                <a:gd name="T5" fmla="*/ 116 h 498"/>
                <a:gd name="T6" fmla="*/ 70 w 289"/>
                <a:gd name="T7" fmla="*/ 150 h 498"/>
                <a:gd name="T8" fmla="*/ 87 w 289"/>
                <a:gd name="T9" fmla="*/ 188 h 498"/>
                <a:gd name="T10" fmla="*/ 110 w 289"/>
                <a:gd name="T11" fmla="*/ 259 h 498"/>
                <a:gd name="T12" fmla="*/ 112 w 289"/>
                <a:gd name="T13" fmla="*/ 331 h 498"/>
                <a:gd name="T14" fmla="*/ 105 w 289"/>
                <a:gd name="T15" fmla="*/ 409 h 498"/>
                <a:gd name="T16" fmla="*/ 93 w 289"/>
                <a:gd name="T17" fmla="*/ 472 h 498"/>
                <a:gd name="T18" fmla="*/ 86 w 289"/>
                <a:gd name="T19" fmla="*/ 498 h 498"/>
                <a:gd name="T20" fmla="*/ 281 w 289"/>
                <a:gd name="T21" fmla="*/ 447 h 498"/>
                <a:gd name="T22" fmla="*/ 289 w 289"/>
                <a:gd name="T23" fmla="*/ 215 h 498"/>
                <a:gd name="T24" fmla="*/ 278 w 289"/>
                <a:gd name="T25" fmla="*/ 165 h 498"/>
                <a:gd name="T26" fmla="*/ 260 w 289"/>
                <a:gd name="T27" fmla="*/ 122 h 498"/>
                <a:gd name="T28" fmla="*/ 243 w 289"/>
                <a:gd name="T29" fmla="*/ 86 h 498"/>
                <a:gd name="T30" fmla="*/ 224 w 289"/>
                <a:gd name="T31" fmla="*/ 55 h 498"/>
                <a:gd name="T32" fmla="*/ 207 w 289"/>
                <a:gd name="T33" fmla="*/ 30 h 498"/>
                <a:gd name="T34" fmla="*/ 194 w 289"/>
                <a:gd name="T35" fmla="*/ 13 h 498"/>
                <a:gd name="T36" fmla="*/ 179 w 289"/>
                <a:gd name="T37" fmla="*/ 0 h 498"/>
                <a:gd name="T38" fmla="*/ 0 w 289"/>
                <a:gd name="T39" fmla="*/ 34 h 498"/>
                <a:gd name="T40" fmla="*/ 0 w 289"/>
                <a:gd name="T41" fmla="*/ 34 h 4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9"/>
                <a:gd name="T64" fmla="*/ 0 h 498"/>
                <a:gd name="T65" fmla="*/ 289 w 289"/>
                <a:gd name="T66" fmla="*/ 498 h 4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9" h="498">
                  <a:moveTo>
                    <a:pt x="0" y="34"/>
                  </a:moveTo>
                  <a:lnTo>
                    <a:pt x="15" y="57"/>
                  </a:lnTo>
                  <a:lnTo>
                    <a:pt x="51" y="116"/>
                  </a:lnTo>
                  <a:lnTo>
                    <a:pt x="70" y="150"/>
                  </a:lnTo>
                  <a:lnTo>
                    <a:pt x="87" y="188"/>
                  </a:lnTo>
                  <a:lnTo>
                    <a:pt x="110" y="259"/>
                  </a:lnTo>
                  <a:lnTo>
                    <a:pt x="112" y="331"/>
                  </a:lnTo>
                  <a:lnTo>
                    <a:pt x="105" y="409"/>
                  </a:lnTo>
                  <a:lnTo>
                    <a:pt x="93" y="472"/>
                  </a:lnTo>
                  <a:lnTo>
                    <a:pt x="86" y="498"/>
                  </a:lnTo>
                  <a:lnTo>
                    <a:pt x="281" y="447"/>
                  </a:lnTo>
                  <a:lnTo>
                    <a:pt x="289" y="215"/>
                  </a:lnTo>
                  <a:lnTo>
                    <a:pt x="278" y="165"/>
                  </a:lnTo>
                  <a:lnTo>
                    <a:pt x="260" y="122"/>
                  </a:lnTo>
                  <a:lnTo>
                    <a:pt x="243" y="86"/>
                  </a:lnTo>
                  <a:lnTo>
                    <a:pt x="224" y="55"/>
                  </a:lnTo>
                  <a:lnTo>
                    <a:pt x="207" y="30"/>
                  </a:lnTo>
                  <a:lnTo>
                    <a:pt x="194" y="13"/>
                  </a:lnTo>
                  <a:lnTo>
                    <a:pt x="179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7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1" name="Freeform 60"/>
            <p:cNvSpPr>
              <a:spLocks/>
            </p:cNvSpPr>
            <p:nvPr/>
          </p:nvSpPr>
          <p:spPr bwMode="auto">
            <a:xfrm>
              <a:off x="4699" y="1809"/>
              <a:ext cx="51" cy="102"/>
            </a:xfrm>
            <a:custGeom>
              <a:avLst/>
              <a:gdLst>
                <a:gd name="T0" fmla="*/ 0 w 236"/>
                <a:gd name="T1" fmla="*/ 11 h 469"/>
                <a:gd name="T2" fmla="*/ 15 w 236"/>
                <a:gd name="T3" fmla="*/ 39 h 469"/>
                <a:gd name="T4" fmla="*/ 32 w 236"/>
                <a:gd name="T5" fmla="*/ 72 h 469"/>
                <a:gd name="T6" fmla="*/ 51 w 236"/>
                <a:gd name="T7" fmla="*/ 110 h 469"/>
                <a:gd name="T8" fmla="*/ 70 w 236"/>
                <a:gd name="T9" fmla="*/ 154 h 469"/>
                <a:gd name="T10" fmla="*/ 88 w 236"/>
                <a:gd name="T11" fmla="*/ 197 h 469"/>
                <a:gd name="T12" fmla="*/ 105 w 236"/>
                <a:gd name="T13" fmla="*/ 281 h 469"/>
                <a:gd name="T14" fmla="*/ 108 w 236"/>
                <a:gd name="T15" fmla="*/ 469 h 469"/>
                <a:gd name="T16" fmla="*/ 236 w 236"/>
                <a:gd name="T17" fmla="*/ 431 h 469"/>
                <a:gd name="T18" fmla="*/ 234 w 236"/>
                <a:gd name="T19" fmla="*/ 347 h 469"/>
                <a:gd name="T20" fmla="*/ 226 w 236"/>
                <a:gd name="T21" fmla="*/ 266 h 469"/>
                <a:gd name="T22" fmla="*/ 219 w 236"/>
                <a:gd name="T23" fmla="*/ 224 h 469"/>
                <a:gd name="T24" fmla="*/ 209 w 236"/>
                <a:gd name="T25" fmla="*/ 182 h 469"/>
                <a:gd name="T26" fmla="*/ 194 w 236"/>
                <a:gd name="T27" fmla="*/ 142 h 469"/>
                <a:gd name="T28" fmla="*/ 175 w 236"/>
                <a:gd name="T29" fmla="*/ 108 h 469"/>
                <a:gd name="T30" fmla="*/ 154 w 236"/>
                <a:gd name="T31" fmla="*/ 76 h 469"/>
                <a:gd name="T32" fmla="*/ 145 w 236"/>
                <a:gd name="T33" fmla="*/ 62 h 469"/>
                <a:gd name="T34" fmla="*/ 133 w 236"/>
                <a:gd name="T35" fmla="*/ 49 h 469"/>
                <a:gd name="T36" fmla="*/ 122 w 236"/>
                <a:gd name="T37" fmla="*/ 38 h 469"/>
                <a:gd name="T38" fmla="*/ 112 w 236"/>
                <a:gd name="T39" fmla="*/ 28 h 469"/>
                <a:gd name="T40" fmla="*/ 97 w 236"/>
                <a:gd name="T41" fmla="*/ 13 h 469"/>
                <a:gd name="T42" fmla="*/ 82 w 236"/>
                <a:gd name="T43" fmla="*/ 0 h 469"/>
                <a:gd name="T44" fmla="*/ 0 w 236"/>
                <a:gd name="T45" fmla="*/ 11 h 469"/>
                <a:gd name="T46" fmla="*/ 0 w 236"/>
                <a:gd name="T47" fmla="*/ 11 h 4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6"/>
                <a:gd name="T73" fmla="*/ 0 h 469"/>
                <a:gd name="T74" fmla="*/ 236 w 236"/>
                <a:gd name="T75" fmla="*/ 469 h 4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6" h="469">
                  <a:moveTo>
                    <a:pt x="0" y="11"/>
                  </a:moveTo>
                  <a:lnTo>
                    <a:pt x="15" y="39"/>
                  </a:lnTo>
                  <a:lnTo>
                    <a:pt x="32" y="72"/>
                  </a:lnTo>
                  <a:lnTo>
                    <a:pt x="51" y="110"/>
                  </a:lnTo>
                  <a:lnTo>
                    <a:pt x="70" y="154"/>
                  </a:lnTo>
                  <a:lnTo>
                    <a:pt x="88" y="197"/>
                  </a:lnTo>
                  <a:lnTo>
                    <a:pt x="105" y="281"/>
                  </a:lnTo>
                  <a:lnTo>
                    <a:pt x="108" y="469"/>
                  </a:lnTo>
                  <a:lnTo>
                    <a:pt x="236" y="431"/>
                  </a:lnTo>
                  <a:lnTo>
                    <a:pt x="234" y="347"/>
                  </a:lnTo>
                  <a:lnTo>
                    <a:pt x="226" y="266"/>
                  </a:lnTo>
                  <a:lnTo>
                    <a:pt x="219" y="224"/>
                  </a:lnTo>
                  <a:lnTo>
                    <a:pt x="209" y="182"/>
                  </a:lnTo>
                  <a:lnTo>
                    <a:pt x="194" y="142"/>
                  </a:lnTo>
                  <a:lnTo>
                    <a:pt x="175" y="108"/>
                  </a:lnTo>
                  <a:lnTo>
                    <a:pt x="154" y="76"/>
                  </a:lnTo>
                  <a:lnTo>
                    <a:pt x="145" y="62"/>
                  </a:lnTo>
                  <a:lnTo>
                    <a:pt x="133" y="49"/>
                  </a:lnTo>
                  <a:lnTo>
                    <a:pt x="122" y="38"/>
                  </a:lnTo>
                  <a:lnTo>
                    <a:pt x="112" y="28"/>
                  </a:lnTo>
                  <a:lnTo>
                    <a:pt x="97" y="13"/>
                  </a:lnTo>
                  <a:lnTo>
                    <a:pt x="8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7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2" name="Freeform 61"/>
            <p:cNvSpPr>
              <a:spLocks/>
            </p:cNvSpPr>
            <p:nvPr/>
          </p:nvSpPr>
          <p:spPr bwMode="auto">
            <a:xfrm>
              <a:off x="4480" y="1890"/>
              <a:ext cx="361" cy="148"/>
            </a:xfrm>
            <a:custGeom>
              <a:avLst/>
              <a:gdLst>
                <a:gd name="T0" fmla="*/ 1636 w 1667"/>
                <a:gd name="T1" fmla="*/ 0 h 683"/>
                <a:gd name="T2" fmla="*/ 53 w 1667"/>
                <a:gd name="T3" fmla="*/ 407 h 683"/>
                <a:gd name="T4" fmla="*/ 0 w 1667"/>
                <a:gd name="T5" fmla="*/ 683 h 683"/>
                <a:gd name="T6" fmla="*/ 292 w 1667"/>
                <a:gd name="T7" fmla="*/ 654 h 683"/>
                <a:gd name="T8" fmla="*/ 342 w 1667"/>
                <a:gd name="T9" fmla="*/ 536 h 683"/>
                <a:gd name="T10" fmla="*/ 260 w 1667"/>
                <a:gd name="T11" fmla="*/ 491 h 683"/>
                <a:gd name="T12" fmla="*/ 298 w 1667"/>
                <a:gd name="T13" fmla="*/ 483 h 683"/>
                <a:gd name="T14" fmla="*/ 342 w 1667"/>
                <a:gd name="T15" fmla="*/ 474 h 683"/>
                <a:gd name="T16" fmla="*/ 399 w 1667"/>
                <a:gd name="T17" fmla="*/ 460 h 683"/>
                <a:gd name="T18" fmla="*/ 467 w 1667"/>
                <a:gd name="T19" fmla="*/ 445 h 683"/>
                <a:gd name="T20" fmla="*/ 545 w 1667"/>
                <a:gd name="T21" fmla="*/ 428 h 683"/>
                <a:gd name="T22" fmla="*/ 629 w 1667"/>
                <a:gd name="T23" fmla="*/ 407 h 683"/>
                <a:gd name="T24" fmla="*/ 673 w 1667"/>
                <a:gd name="T25" fmla="*/ 398 h 683"/>
                <a:gd name="T26" fmla="*/ 718 w 1667"/>
                <a:gd name="T27" fmla="*/ 386 h 683"/>
                <a:gd name="T28" fmla="*/ 764 w 1667"/>
                <a:gd name="T29" fmla="*/ 375 h 683"/>
                <a:gd name="T30" fmla="*/ 809 w 1667"/>
                <a:gd name="T31" fmla="*/ 363 h 683"/>
                <a:gd name="T32" fmla="*/ 857 w 1667"/>
                <a:gd name="T33" fmla="*/ 354 h 683"/>
                <a:gd name="T34" fmla="*/ 903 w 1667"/>
                <a:gd name="T35" fmla="*/ 341 h 683"/>
                <a:gd name="T36" fmla="*/ 948 w 1667"/>
                <a:gd name="T37" fmla="*/ 329 h 683"/>
                <a:gd name="T38" fmla="*/ 992 w 1667"/>
                <a:gd name="T39" fmla="*/ 318 h 683"/>
                <a:gd name="T40" fmla="*/ 1036 w 1667"/>
                <a:gd name="T41" fmla="*/ 306 h 683"/>
                <a:gd name="T42" fmla="*/ 1079 w 1667"/>
                <a:gd name="T43" fmla="*/ 295 h 683"/>
                <a:gd name="T44" fmla="*/ 1119 w 1667"/>
                <a:gd name="T45" fmla="*/ 284 h 683"/>
                <a:gd name="T46" fmla="*/ 1157 w 1667"/>
                <a:gd name="T47" fmla="*/ 272 h 683"/>
                <a:gd name="T48" fmla="*/ 1195 w 1667"/>
                <a:gd name="T49" fmla="*/ 263 h 683"/>
                <a:gd name="T50" fmla="*/ 1230 w 1667"/>
                <a:gd name="T51" fmla="*/ 251 h 683"/>
                <a:gd name="T52" fmla="*/ 1290 w 1667"/>
                <a:gd name="T53" fmla="*/ 232 h 683"/>
                <a:gd name="T54" fmla="*/ 1336 w 1667"/>
                <a:gd name="T55" fmla="*/ 213 h 683"/>
                <a:gd name="T56" fmla="*/ 1376 w 1667"/>
                <a:gd name="T57" fmla="*/ 198 h 683"/>
                <a:gd name="T58" fmla="*/ 1412 w 1667"/>
                <a:gd name="T59" fmla="*/ 181 h 683"/>
                <a:gd name="T60" fmla="*/ 1446 w 1667"/>
                <a:gd name="T61" fmla="*/ 166 h 683"/>
                <a:gd name="T62" fmla="*/ 1479 w 1667"/>
                <a:gd name="T63" fmla="*/ 152 h 683"/>
                <a:gd name="T64" fmla="*/ 1507 w 1667"/>
                <a:gd name="T65" fmla="*/ 137 h 683"/>
                <a:gd name="T66" fmla="*/ 1536 w 1667"/>
                <a:gd name="T67" fmla="*/ 124 h 683"/>
                <a:gd name="T68" fmla="*/ 1560 w 1667"/>
                <a:gd name="T69" fmla="*/ 112 h 683"/>
                <a:gd name="T70" fmla="*/ 1583 w 1667"/>
                <a:gd name="T71" fmla="*/ 101 h 683"/>
                <a:gd name="T72" fmla="*/ 1619 w 1667"/>
                <a:gd name="T73" fmla="*/ 82 h 683"/>
                <a:gd name="T74" fmla="*/ 1646 w 1667"/>
                <a:gd name="T75" fmla="*/ 69 h 683"/>
                <a:gd name="T76" fmla="*/ 1667 w 1667"/>
                <a:gd name="T77" fmla="*/ 55 h 683"/>
                <a:gd name="T78" fmla="*/ 1636 w 1667"/>
                <a:gd name="T79" fmla="*/ 0 h 683"/>
                <a:gd name="T80" fmla="*/ 1636 w 1667"/>
                <a:gd name="T81" fmla="*/ 0 h 6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67"/>
                <a:gd name="T124" fmla="*/ 0 h 683"/>
                <a:gd name="T125" fmla="*/ 1667 w 1667"/>
                <a:gd name="T126" fmla="*/ 683 h 6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67" h="683">
                  <a:moveTo>
                    <a:pt x="1636" y="0"/>
                  </a:moveTo>
                  <a:lnTo>
                    <a:pt x="53" y="407"/>
                  </a:lnTo>
                  <a:lnTo>
                    <a:pt x="0" y="683"/>
                  </a:lnTo>
                  <a:lnTo>
                    <a:pt x="292" y="654"/>
                  </a:lnTo>
                  <a:lnTo>
                    <a:pt x="342" y="536"/>
                  </a:lnTo>
                  <a:lnTo>
                    <a:pt x="260" y="491"/>
                  </a:lnTo>
                  <a:lnTo>
                    <a:pt x="298" y="483"/>
                  </a:lnTo>
                  <a:lnTo>
                    <a:pt x="342" y="474"/>
                  </a:lnTo>
                  <a:lnTo>
                    <a:pt x="399" y="460"/>
                  </a:lnTo>
                  <a:lnTo>
                    <a:pt x="467" y="445"/>
                  </a:lnTo>
                  <a:lnTo>
                    <a:pt x="545" y="428"/>
                  </a:lnTo>
                  <a:lnTo>
                    <a:pt x="629" y="407"/>
                  </a:lnTo>
                  <a:lnTo>
                    <a:pt x="673" y="398"/>
                  </a:lnTo>
                  <a:lnTo>
                    <a:pt x="718" y="386"/>
                  </a:lnTo>
                  <a:lnTo>
                    <a:pt x="764" y="375"/>
                  </a:lnTo>
                  <a:lnTo>
                    <a:pt x="809" y="363"/>
                  </a:lnTo>
                  <a:lnTo>
                    <a:pt x="857" y="354"/>
                  </a:lnTo>
                  <a:lnTo>
                    <a:pt x="903" y="341"/>
                  </a:lnTo>
                  <a:lnTo>
                    <a:pt x="948" y="329"/>
                  </a:lnTo>
                  <a:lnTo>
                    <a:pt x="992" y="318"/>
                  </a:lnTo>
                  <a:lnTo>
                    <a:pt x="1036" y="306"/>
                  </a:lnTo>
                  <a:lnTo>
                    <a:pt x="1079" y="295"/>
                  </a:lnTo>
                  <a:lnTo>
                    <a:pt x="1119" y="284"/>
                  </a:lnTo>
                  <a:lnTo>
                    <a:pt x="1157" y="272"/>
                  </a:lnTo>
                  <a:lnTo>
                    <a:pt x="1195" y="263"/>
                  </a:lnTo>
                  <a:lnTo>
                    <a:pt x="1230" y="251"/>
                  </a:lnTo>
                  <a:lnTo>
                    <a:pt x="1290" y="232"/>
                  </a:lnTo>
                  <a:lnTo>
                    <a:pt x="1336" y="213"/>
                  </a:lnTo>
                  <a:lnTo>
                    <a:pt x="1376" y="198"/>
                  </a:lnTo>
                  <a:lnTo>
                    <a:pt x="1412" y="181"/>
                  </a:lnTo>
                  <a:lnTo>
                    <a:pt x="1446" y="166"/>
                  </a:lnTo>
                  <a:lnTo>
                    <a:pt x="1479" y="152"/>
                  </a:lnTo>
                  <a:lnTo>
                    <a:pt x="1507" y="137"/>
                  </a:lnTo>
                  <a:lnTo>
                    <a:pt x="1536" y="124"/>
                  </a:lnTo>
                  <a:lnTo>
                    <a:pt x="1560" y="112"/>
                  </a:lnTo>
                  <a:lnTo>
                    <a:pt x="1583" y="101"/>
                  </a:lnTo>
                  <a:lnTo>
                    <a:pt x="1619" y="82"/>
                  </a:lnTo>
                  <a:lnTo>
                    <a:pt x="1646" y="69"/>
                  </a:lnTo>
                  <a:lnTo>
                    <a:pt x="1667" y="55"/>
                  </a:lnTo>
                  <a:lnTo>
                    <a:pt x="1636" y="0"/>
                  </a:lnTo>
                  <a:close/>
                </a:path>
              </a:pathLst>
            </a:custGeom>
            <a:solidFill>
              <a:srgbClr val="00B1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3" name="Freeform 62"/>
            <p:cNvSpPr>
              <a:spLocks/>
            </p:cNvSpPr>
            <p:nvPr/>
          </p:nvSpPr>
          <p:spPr bwMode="auto">
            <a:xfrm>
              <a:off x="5270" y="1622"/>
              <a:ext cx="64" cy="121"/>
            </a:xfrm>
            <a:custGeom>
              <a:avLst/>
              <a:gdLst>
                <a:gd name="T0" fmla="*/ 23 w 295"/>
                <a:gd name="T1" fmla="*/ 0 h 560"/>
                <a:gd name="T2" fmla="*/ 0 w 295"/>
                <a:gd name="T3" fmla="*/ 19 h 560"/>
                <a:gd name="T4" fmla="*/ 223 w 295"/>
                <a:gd name="T5" fmla="*/ 387 h 560"/>
                <a:gd name="T6" fmla="*/ 6 w 295"/>
                <a:gd name="T7" fmla="*/ 549 h 560"/>
                <a:gd name="T8" fmla="*/ 40 w 295"/>
                <a:gd name="T9" fmla="*/ 560 h 560"/>
                <a:gd name="T10" fmla="*/ 295 w 295"/>
                <a:gd name="T11" fmla="*/ 387 h 560"/>
                <a:gd name="T12" fmla="*/ 23 w 295"/>
                <a:gd name="T13" fmla="*/ 0 h 560"/>
                <a:gd name="T14" fmla="*/ 23 w 295"/>
                <a:gd name="T15" fmla="*/ 0 h 5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5"/>
                <a:gd name="T25" fmla="*/ 0 h 560"/>
                <a:gd name="T26" fmla="*/ 295 w 295"/>
                <a:gd name="T27" fmla="*/ 560 h 5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5" h="560">
                  <a:moveTo>
                    <a:pt x="23" y="0"/>
                  </a:moveTo>
                  <a:lnTo>
                    <a:pt x="0" y="19"/>
                  </a:lnTo>
                  <a:lnTo>
                    <a:pt x="223" y="387"/>
                  </a:lnTo>
                  <a:lnTo>
                    <a:pt x="6" y="549"/>
                  </a:lnTo>
                  <a:lnTo>
                    <a:pt x="40" y="560"/>
                  </a:lnTo>
                  <a:lnTo>
                    <a:pt x="295" y="38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D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" name="Freeform 63"/>
            <p:cNvSpPr>
              <a:spLocks/>
            </p:cNvSpPr>
            <p:nvPr/>
          </p:nvSpPr>
          <p:spPr bwMode="auto">
            <a:xfrm>
              <a:off x="5344" y="1579"/>
              <a:ext cx="66" cy="121"/>
            </a:xfrm>
            <a:custGeom>
              <a:avLst/>
              <a:gdLst>
                <a:gd name="T0" fmla="*/ 0 w 304"/>
                <a:gd name="T1" fmla="*/ 17 h 559"/>
                <a:gd name="T2" fmla="*/ 243 w 304"/>
                <a:gd name="T3" fmla="*/ 361 h 559"/>
                <a:gd name="T4" fmla="*/ 30 w 304"/>
                <a:gd name="T5" fmla="*/ 525 h 559"/>
                <a:gd name="T6" fmla="*/ 43 w 304"/>
                <a:gd name="T7" fmla="*/ 559 h 559"/>
                <a:gd name="T8" fmla="*/ 304 w 304"/>
                <a:gd name="T9" fmla="*/ 361 h 559"/>
                <a:gd name="T10" fmla="*/ 30 w 304"/>
                <a:gd name="T11" fmla="*/ 0 h 559"/>
                <a:gd name="T12" fmla="*/ 0 w 304"/>
                <a:gd name="T13" fmla="*/ 17 h 559"/>
                <a:gd name="T14" fmla="*/ 0 w 304"/>
                <a:gd name="T15" fmla="*/ 17 h 5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4"/>
                <a:gd name="T25" fmla="*/ 0 h 559"/>
                <a:gd name="T26" fmla="*/ 304 w 304"/>
                <a:gd name="T27" fmla="*/ 559 h 5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4" h="559">
                  <a:moveTo>
                    <a:pt x="0" y="17"/>
                  </a:moveTo>
                  <a:lnTo>
                    <a:pt x="243" y="361"/>
                  </a:lnTo>
                  <a:lnTo>
                    <a:pt x="30" y="525"/>
                  </a:lnTo>
                  <a:lnTo>
                    <a:pt x="43" y="559"/>
                  </a:lnTo>
                  <a:lnTo>
                    <a:pt x="304" y="361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3D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" name="Freeform 64"/>
            <p:cNvSpPr>
              <a:spLocks/>
            </p:cNvSpPr>
            <p:nvPr/>
          </p:nvSpPr>
          <p:spPr bwMode="auto">
            <a:xfrm>
              <a:off x="5431" y="1532"/>
              <a:ext cx="59" cy="119"/>
            </a:xfrm>
            <a:custGeom>
              <a:avLst/>
              <a:gdLst>
                <a:gd name="T0" fmla="*/ 19 w 272"/>
                <a:gd name="T1" fmla="*/ 15 h 550"/>
                <a:gd name="T2" fmla="*/ 211 w 272"/>
                <a:gd name="T3" fmla="*/ 380 h 550"/>
                <a:gd name="T4" fmla="*/ 0 w 272"/>
                <a:gd name="T5" fmla="*/ 525 h 550"/>
                <a:gd name="T6" fmla="*/ 19 w 272"/>
                <a:gd name="T7" fmla="*/ 550 h 550"/>
                <a:gd name="T8" fmla="*/ 272 w 272"/>
                <a:gd name="T9" fmla="*/ 390 h 550"/>
                <a:gd name="T10" fmla="*/ 53 w 272"/>
                <a:gd name="T11" fmla="*/ 0 h 550"/>
                <a:gd name="T12" fmla="*/ 19 w 272"/>
                <a:gd name="T13" fmla="*/ 15 h 550"/>
                <a:gd name="T14" fmla="*/ 19 w 272"/>
                <a:gd name="T15" fmla="*/ 15 h 5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2"/>
                <a:gd name="T25" fmla="*/ 0 h 550"/>
                <a:gd name="T26" fmla="*/ 272 w 272"/>
                <a:gd name="T27" fmla="*/ 550 h 5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2" h="550">
                  <a:moveTo>
                    <a:pt x="19" y="15"/>
                  </a:moveTo>
                  <a:lnTo>
                    <a:pt x="211" y="380"/>
                  </a:lnTo>
                  <a:lnTo>
                    <a:pt x="0" y="525"/>
                  </a:lnTo>
                  <a:lnTo>
                    <a:pt x="19" y="550"/>
                  </a:lnTo>
                  <a:lnTo>
                    <a:pt x="272" y="390"/>
                  </a:lnTo>
                  <a:lnTo>
                    <a:pt x="53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3D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" name="Freeform 65"/>
            <p:cNvSpPr>
              <a:spLocks/>
            </p:cNvSpPr>
            <p:nvPr/>
          </p:nvSpPr>
          <p:spPr bwMode="auto">
            <a:xfrm>
              <a:off x="5176" y="1474"/>
              <a:ext cx="267" cy="152"/>
            </a:xfrm>
            <a:custGeom>
              <a:avLst/>
              <a:gdLst>
                <a:gd name="T0" fmla="*/ 0 w 1228"/>
                <a:gd name="T1" fmla="*/ 656 h 701"/>
                <a:gd name="T2" fmla="*/ 24 w 1228"/>
                <a:gd name="T3" fmla="*/ 701 h 701"/>
                <a:gd name="T4" fmla="*/ 1228 w 1228"/>
                <a:gd name="T5" fmla="*/ 53 h 701"/>
                <a:gd name="T6" fmla="*/ 1165 w 1228"/>
                <a:gd name="T7" fmla="*/ 0 h 701"/>
                <a:gd name="T8" fmla="*/ 0 w 1228"/>
                <a:gd name="T9" fmla="*/ 656 h 701"/>
                <a:gd name="T10" fmla="*/ 0 w 1228"/>
                <a:gd name="T11" fmla="*/ 656 h 7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8"/>
                <a:gd name="T19" fmla="*/ 0 h 701"/>
                <a:gd name="T20" fmla="*/ 1228 w 1228"/>
                <a:gd name="T21" fmla="*/ 701 h 7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8" h="701">
                  <a:moveTo>
                    <a:pt x="0" y="656"/>
                  </a:moveTo>
                  <a:lnTo>
                    <a:pt x="24" y="701"/>
                  </a:lnTo>
                  <a:lnTo>
                    <a:pt x="1228" y="53"/>
                  </a:lnTo>
                  <a:lnTo>
                    <a:pt x="1165" y="0"/>
                  </a:lnTo>
                  <a:lnTo>
                    <a:pt x="0" y="656"/>
                  </a:lnTo>
                  <a:close/>
                </a:path>
              </a:pathLst>
            </a:custGeom>
            <a:solidFill>
              <a:srgbClr val="FFFF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" name="Freeform 66"/>
            <p:cNvSpPr>
              <a:spLocks/>
            </p:cNvSpPr>
            <p:nvPr/>
          </p:nvSpPr>
          <p:spPr bwMode="auto">
            <a:xfrm>
              <a:off x="4738" y="1781"/>
              <a:ext cx="68" cy="58"/>
            </a:xfrm>
            <a:custGeom>
              <a:avLst/>
              <a:gdLst>
                <a:gd name="T0" fmla="*/ 0 w 315"/>
                <a:gd name="T1" fmla="*/ 101 h 269"/>
                <a:gd name="T2" fmla="*/ 184 w 315"/>
                <a:gd name="T3" fmla="*/ 269 h 269"/>
                <a:gd name="T4" fmla="*/ 293 w 315"/>
                <a:gd name="T5" fmla="*/ 223 h 269"/>
                <a:gd name="T6" fmla="*/ 315 w 315"/>
                <a:gd name="T7" fmla="*/ 0 h 269"/>
                <a:gd name="T8" fmla="*/ 0 w 315"/>
                <a:gd name="T9" fmla="*/ 101 h 269"/>
                <a:gd name="T10" fmla="*/ 0 w 315"/>
                <a:gd name="T11" fmla="*/ 101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5"/>
                <a:gd name="T19" fmla="*/ 0 h 269"/>
                <a:gd name="T20" fmla="*/ 315 w 315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5" h="269">
                  <a:moveTo>
                    <a:pt x="0" y="101"/>
                  </a:moveTo>
                  <a:lnTo>
                    <a:pt x="184" y="269"/>
                  </a:lnTo>
                  <a:lnTo>
                    <a:pt x="293" y="223"/>
                  </a:lnTo>
                  <a:lnTo>
                    <a:pt x="315" y="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B1C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" name="Freeform 67"/>
            <p:cNvSpPr>
              <a:spLocks/>
            </p:cNvSpPr>
            <p:nvPr/>
          </p:nvSpPr>
          <p:spPr bwMode="auto">
            <a:xfrm>
              <a:off x="4771" y="1847"/>
              <a:ext cx="51" cy="47"/>
            </a:xfrm>
            <a:custGeom>
              <a:avLst/>
              <a:gdLst>
                <a:gd name="T0" fmla="*/ 49 w 236"/>
                <a:gd name="T1" fmla="*/ 36 h 220"/>
                <a:gd name="T2" fmla="*/ 0 w 236"/>
                <a:gd name="T3" fmla="*/ 220 h 220"/>
                <a:gd name="T4" fmla="*/ 40 w 236"/>
                <a:gd name="T5" fmla="*/ 205 h 220"/>
                <a:gd name="T6" fmla="*/ 78 w 236"/>
                <a:gd name="T7" fmla="*/ 190 h 220"/>
                <a:gd name="T8" fmla="*/ 123 w 236"/>
                <a:gd name="T9" fmla="*/ 173 h 220"/>
                <a:gd name="T10" fmla="*/ 167 w 236"/>
                <a:gd name="T11" fmla="*/ 154 h 220"/>
                <a:gd name="T12" fmla="*/ 205 w 236"/>
                <a:gd name="T13" fmla="*/ 138 h 220"/>
                <a:gd name="T14" fmla="*/ 236 w 236"/>
                <a:gd name="T15" fmla="*/ 121 h 220"/>
                <a:gd name="T16" fmla="*/ 215 w 236"/>
                <a:gd name="T17" fmla="*/ 100 h 220"/>
                <a:gd name="T18" fmla="*/ 197 w 236"/>
                <a:gd name="T19" fmla="*/ 81 h 220"/>
                <a:gd name="T20" fmla="*/ 190 w 236"/>
                <a:gd name="T21" fmla="*/ 70 h 220"/>
                <a:gd name="T22" fmla="*/ 180 w 236"/>
                <a:gd name="T23" fmla="*/ 59 h 220"/>
                <a:gd name="T24" fmla="*/ 163 w 236"/>
                <a:gd name="T25" fmla="*/ 38 h 220"/>
                <a:gd name="T26" fmla="*/ 148 w 236"/>
                <a:gd name="T27" fmla="*/ 19 h 220"/>
                <a:gd name="T28" fmla="*/ 139 w 236"/>
                <a:gd name="T29" fmla="*/ 5 h 220"/>
                <a:gd name="T30" fmla="*/ 135 w 236"/>
                <a:gd name="T31" fmla="*/ 0 h 220"/>
                <a:gd name="T32" fmla="*/ 49 w 236"/>
                <a:gd name="T33" fmla="*/ 36 h 220"/>
                <a:gd name="T34" fmla="*/ 49 w 236"/>
                <a:gd name="T35" fmla="*/ 36 h 2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6"/>
                <a:gd name="T55" fmla="*/ 0 h 220"/>
                <a:gd name="T56" fmla="*/ 236 w 236"/>
                <a:gd name="T57" fmla="*/ 220 h 2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6" h="220">
                  <a:moveTo>
                    <a:pt x="49" y="36"/>
                  </a:moveTo>
                  <a:lnTo>
                    <a:pt x="0" y="220"/>
                  </a:lnTo>
                  <a:lnTo>
                    <a:pt x="40" y="205"/>
                  </a:lnTo>
                  <a:lnTo>
                    <a:pt x="78" y="190"/>
                  </a:lnTo>
                  <a:lnTo>
                    <a:pt x="123" y="173"/>
                  </a:lnTo>
                  <a:lnTo>
                    <a:pt x="167" y="154"/>
                  </a:lnTo>
                  <a:lnTo>
                    <a:pt x="205" y="138"/>
                  </a:lnTo>
                  <a:lnTo>
                    <a:pt x="236" y="121"/>
                  </a:lnTo>
                  <a:lnTo>
                    <a:pt x="215" y="100"/>
                  </a:lnTo>
                  <a:lnTo>
                    <a:pt x="197" y="81"/>
                  </a:lnTo>
                  <a:lnTo>
                    <a:pt x="190" y="70"/>
                  </a:lnTo>
                  <a:lnTo>
                    <a:pt x="180" y="59"/>
                  </a:lnTo>
                  <a:lnTo>
                    <a:pt x="163" y="38"/>
                  </a:lnTo>
                  <a:lnTo>
                    <a:pt x="148" y="19"/>
                  </a:lnTo>
                  <a:lnTo>
                    <a:pt x="139" y="5"/>
                  </a:lnTo>
                  <a:lnTo>
                    <a:pt x="135" y="0"/>
                  </a:lnTo>
                  <a:lnTo>
                    <a:pt x="49" y="36"/>
                  </a:lnTo>
                  <a:close/>
                </a:path>
              </a:pathLst>
            </a:custGeom>
            <a:solidFill>
              <a:srgbClr val="B1C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" name="Freeform 68"/>
            <p:cNvSpPr>
              <a:spLocks/>
            </p:cNvSpPr>
            <p:nvPr/>
          </p:nvSpPr>
          <p:spPr bwMode="auto">
            <a:xfrm>
              <a:off x="4542" y="1850"/>
              <a:ext cx="61" cy="83"/>
            </a:xfrm>
            <a:custGeom>
              <a:avLst/>
              <a:gdLst>
                <a:gd name="T0" fmla="*/ 0 w 280"/>
                <a:gd name="T1" fmla="*/ 21 h 378"/>
                <a:gd name="T2" fmla="*/ 160 w 280"/>
                <a:gd name="T3" fmla="*/ 0 h 378"/>
                <a:gd name="T4" fmla="*/ 166 w 280"/>
                <a:gd name="T5" fmla="*/ 5 h 378"/>
                <a:gd name="T6" fmla="*/ 179 w 280"/>
                <a:gd name="T7" fmla="*/ 21 h 378"/>
                <a:gd name="T8" fmla="*/ 189 w 280"/>
                <a:gd name="T9" fmla="*/ 32 h 378"/>
                <a:gd name="T10" fmla="*/ 198 w 280"/>
                <a:gd name="T11" fmla="*/ 43 h 378"/>
                <a:gd name="T12" fmla="*/ 210 w 280"/>
                <a:gd name="T13" fmla="*/ 57 h 378"/>
                <a:gd name="T14" fmla="*/ 219 w 280"/>
                <a:gd name="T15" fmla="*/ 72 h 378"/>
                <a:gd name="T16" fmla="*/ 261 w 280"/>
                <a:gd name="T17" fmla="*/ 140 h 378"/>
                <a:gd name="T18" fmla="*/ 280 w 280"/>
                <a:gd name="T19" fmla="*/ 211 h 378"/>
                <a:gd name="T20" fmla="*/ 272 w 280"/>
                <a:gd name="T21" fmla="*/ 271 h 378"/>
                <a:gd name="T22" fmla="*/ 261 w 280"/>
                <a:gd name="T23" fmla="*/ 317 h 378"/>
                <a:gd name="T24" fmla="*/ 249 w 280"/>
                <a:gd name="T25" fmla="*/ 348 h 378"/>
                <a:gd name="T26" fmla="*/ 244 w 280"/>
                <a:gd name="T27" fmla="*/ 359 h 378"/>
                <a:gd name="T28" fmla="*/ 111 w 280"/>
                <a:gd name="T29" fmla="*/ 378 h 378"/>
                <a:gd name="T30" fmla="*/ 101 w 280"/>
                <a:gd name="T31" fmla="*/ 180 h 378"/>
                <a:gd name="T32" fmla="*/ 90 w 280"/>
                <a:gd name="T33" fmla="*/ 154 h 378"/>
                <a:gd name="T34" fmla="*/ 73 w 280"/>
                <a:gd name="T35" fmla="*/ 125 h 378"/>
                <a:gd name="T36" fmla="*/ 40 w 280"/>
                <a:gd name="T37" fmla="*/ 74 h 378"/>
                <a:gd name="T38" fmla="*/ 12 w 280"/>
                <a:gd name="T39" fmla="*/ 36 h 378"/>
                <a:gd name="T40" fmla="*/ 0 w 280"/>
                <a:gd name="T41" fmla="*/ 21 h 378"/>
                <a:gd name="T42" fmla="*/ 0 w 280"/>
                <a:gd name="T43" fmla="*/ 21 h 37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0"/>
                <a:gd name="T67" fmla="*/ 0 h 378"/>
                <a:gd name="T68" fmla="*/ 280 w 280"/>
                <a:gd name="T69" fmla="*/ 378 h 37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0" h="378">
                  <a:moveTo>
                    <a:pt x="0" y="21"/>
                  </a:moveTo>
                  <a:lnTo>
                    <a:pt x="160" y="0"/>
                  </a:lnTo>
                  <a:lnTo>
                    <a:pt x="166" y="5"/>
                  </a:lnTo>
                  <a:lnTo>
                    <a:pt x="179" y="21"/>
                  </a:lnTo>
                  <a:lnTo>
                    <a:pt x="189" y="32"/>
                  </a:lnTo>
                  <a:lnTo>
                    <a:pt x="198" y="43"/>
                  </a:lnTo>
                  <a:lnTo>
                    <a:pt x="210" y="57"/>
                  </a:lnTo>
                  <a:lnTo>
                    <a:pt x="219" y="72"/>
                  </a:lnTo>
                  <a:lnTo>
                    <a:pt x="261" y="140"/>
                  </a:lnTo>
                  <a:lnTo>
                    <a:pt x="280" y="211"/>
                  </a:lnTo>
                  <a:lnTo>
                    <a:pt x="272" y="271"/>
                  </a:lnTo>
                  <a:lnTo>
                    <a:pt x="261" y="317"/>
                  </a:lnTo>
                  <a:lnTo>
                    <a:pt x="249" y="348"/>
                  </a:lnTo>
                  <a:lnTo>
                    <a:pt x="244" y="359"/>
                  </a:lnTo>
                  <a:lnTo>
                    <a:pt x="111" y="378"/>
                  </a:lnTo>
                  <a:lnTo>
                    <a:pt x="101" y="180"/>
                  </a:lnTo>
                  <a:lnTo>
                    <a:pt x="90" y="154"/>
                  </a:lnTo>
                  <a:lnTo>
                    <a:pt x="73" y="125"/>
                  </a:lnTo>
                  <a:lnTo>
                    <a:pt x="40" y="74"/>
                  </a:lnTo>
                  <a:lnTo>
                    <a:pt x="12" y="3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B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" name="Freeform 69"/>
            <p:cNvSpPr>
              <a:spLocks/>
            </p:cNvSpPr>
            <p:nvPr/>
          </p:nvSpPr>
          <p:spPr bwMode="auto">
            <a:xfrm>
              <a:off x="4633" y="1836"/>
              <a:ext cx="42" cy="83"/>
            </a:xfrm>
            <a:custGeom>
              <a:avLst/>
              <a:gdLst>
                <a:gd name="T0" fmla="*/ 0 w 196"/>
                <a:gd name="T1" fmla="*/ 27 h 384"/>
                <a:gd name="T2" fmla="*/ 34 w 196"/>
                <a:gd name="T3" fmla="*/ 74 h 384"/>
                <a:gd name="T4" fmla="*/ 61 w 196"/>
                <a:gd name="T5" fmla="*/ 129 h 384"/>
                <a:gd name="T6" fmla="*/ 76 w 196"/>
                <a:gd name="T7" fmla="*/ 200 h 384"/>
                <a:gd name="T8" fmla="*/ 70 w 196"/>
                <a:gd name="T9" fmla="*/ 331 h 384"/>
                <a:gd name="T10" fmla="*/ 59 w 196"/>
                <a:gd name="T11" fmla="*/ 384 h 384"/>
                <a:gd name="T12" fmla="*/ 186 w 196"/>
                <a:gd name="T13" fmla="*/ 344 h 384"/>
                <a:gd name="T14" fmla="*/ 196 w 196"/>
                <a:gd name="T15" fmla="*/ 154 h 384"/>
                <a:gd name="T16" fmla="*/ 188 w 196"/>
                <a:gd name="T17" fmla="*/ 116 h 384"/>
                <a:gd name="T18" fmla="*/ 177 w 196"/>
                <a:gd name="T19" fmla="*/ 86 h 384"/>
                <a:gd name="T20" fmla="*/ 165 w 196"/>
                <a:gd name="T21" fmla="*/ 59 h 384"/>
                <a:gd name="T22" fmla="*/ 152 w 196"/>
                <a:gd name="T23" fmla="*/ 36 h 384"/>
                <a:gd name="T24" fmla="*/ 140 w 196"/>
                <a:gd name="T25" fmla="*/ 21 h 384"/>
                <a:gd name="T26" fmla="*/ 131 w 196"/>
                <a:gd name="T27" fmla="*/ 10 h 384"/>
                <a:gd name="T28" fmla="*/ 121 w 196"/>
                <a:gd name="T29" fmla="*/ 0 h 384"/>
                <a:gd name="T30" fmla="*/ 0 w 196"/>
                <a:gd name="T31" fmla="*/ 27 h 384"/>
                <a:gd name="T32" fmla="*/ 0 w 196"/>
                <a:gd name="T33" fmla="*/ 27 h 3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6"/>
                <a:gd name="T52" fmla="*/ 0 h 384"/>
                <a:gd name="T53" fmla="*/ 196 w 196"/>
                <a:gd name="T54" fmla="*/ 384 h 3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6" h="384">
                  <a:moveTo>
                    <a:pt x="0" y="27"/>
                  </a:moveTo>
                  <a:lnTo>
                    <a:pt x="34" y="74"/>
                  </a:lnTo>
                  <a:lnTo>
                    <a:pt x="61" y="129"/>
                  </a:lnTo>
                  <a:lnTo>
                    <a:pt x="76" y="200"/>
                  </a:lnTo>
                  <a:lnTo>
                    <a:pt x="70" y="331"/>
                  </a:lnTo>
                  <a:lnTo>
                    <a:pt x="59" y="384"/>
                  </a:lnTo>
                  <a:lnTo>
                    <a:pt x="186" y="344"/>
                  </a:lnTo>
                  <a:lnTo>
                    <a:pt x="196" y="154"/>
                  </a:lnTo>
                  <a:lnTo>
                    <a:pt x="188" y="116"/>
                  </a:lnTo>
                  <a:lnTo>
                    <a:pt x="177" y="86"/>
                  </a:lnTo>
                  <a:lnTo>
                    <a:pt x="165" y="59"/>
                  </a:lnTo>
                  <a:lnTo>
                    <a:pt x="152" y="36"/>
                  </a:lnTo>
                  <a:lnTo>
                    <a:pt x="140" y="21"/>
                  </a:lnTo>
                  <a:lnTo>
                    <a:pt x="131" y="10"/>
                  </a:lnTo>
                  <a:lnTo>
                    <a:pt x="121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B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" name="Freeform 70"/>
            <p:cNvSpPr>
              <a:spLocks/>
            </p:cNvSpPr>
            <p:nvPr/>
          </p:nvSpPr>
          <p:spPr bwMode="auto">
            <a:xfrm>
              <a:off x="4709" y="1824"/>
              <a:ext cx="33" cy="73"/>
            </a:xfrm>
            <a:custGeom>
              <a:avLst/>
              <a:gdLst>
                <a:gd name="T0" fmla="*/ 0 w 154"/>
                <a:gd name="T1" fmla="*/ 17 h 338"/>
                <a:gd name="T2" fmla="*/ 13 w 154"/>
                <a:gd name="T3" fmla="*/ 40 h 338"/>
                <a:gd name="T4" fmla="*/ 38 w 154"/>
                <a:gd name="T5" fmla="*/ 95 h 338"/>
                <a:gd name="T6" fmla="*/ 76 w 154"/>
                <a:gd name="T7" fmla="*/ 230 h 338"/>
                <a:gd name="T8" fmla="*/ 81 w 154"/>
                <a:gd name="T9" fmla="*/ 338 h 338"/>
                <a:gd name="T10" fmla="*/ 154 w 154"/>
                <a:gd name="T11" fmla="*/ 312 h 338"/>
                <a:gd name="T12" fmla="*/ 144 w 154"/>
                <a:gd name="T13" fmla="*/ 112 h 338"/>
                <a:gd name="T14" fmla="*/ 135 w 154"/>
                <a:gd name="T15" fmla="*/ 86 h 338"/>
                <a:gd name="T16" fmla="*/ 121 w 154"/>
                <a:gd name="T17" fmla="*/ 63 h 338"/>
                <a:gd name="T18" fmla="*/ 116 w 154"/>
                <a:gd name="T19" fmla="*/ 51 h 338"/>
                <a:gd name="T20" fmla="*/ 108 w 154"/>
                <a:gd name="T21" fmla="*/ 44 h 338"/>
                <a:gd name="T22" fmla="*/ 93 w 154"/>
                <a:gd name="T23" fmla="*/ 27 h 338"/>
                <a:gd name="T24" fmla="*/ 79 w 154"/>
                <a:gd name="T25" fmla="*/ 15 h 338"/>
                <a:gd name="T26" fmla="*/ 66 w 154"/>
                <a:gd name="T27" fmla="*/ 6 h 338"/>
                <a:gd name="T28" fmla="*/ 55 w 154"/>
                <a:gd name="T29" fmla="*/ 0 h 338"/>
                <a:gd name="T30" fmla="*/ 0 w 154"/>
                <a:gd name="T31" fmla="*/ 17 h 338"/>
                <a:gd name="T32" fmla="*/ 0 w 154"/>
                <a:gd name="T33" fmla="*/ 17 h 3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4"/>
                <a:gd name="T52" fmla="*/ 0 h 338"/>
                <a:gd name="T53" fmla="*/ 154 w 154"/>
                <a:gd name="T54" fmla="*/ 338 h 3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4" h="338">
                  <a:moveTo>
                    <a:pt x="0" y="17"/>
                  </a:moveTo>
                  <a:lnTo>
                    <a:pt x="13" y="40"/>
                  </a:lnTo>
                  <a:lnTo>
                    <a:pt x="38" y="95"/>
                  </a:lnTo>
                  <a:lnTo>
                    <a:pt x="76" y="230"/>
                  </a:lnTo>
                  <a:lnTo>
                    <a:pt x="81" y="338"/>
                  </a:lnTo>
                  <a:lnTo>
                    <a:pt x="154" y="312"/>
                  </a:lnTo>
                  <a:lnTo>
                    <a:pt x="144" y="112"/>
                  </a:lnTo>
                  <a:lnTo>
                    <a:pt x="135" y="86"/>
                  </a:lnTo>
                  <a:lnTo>
                    <a:pt x="121" y="63"/>
                  </a:lnTo>
                  <a:lnTo>
                    <a:pt x="116" y="51"/>
                  </a:lnTo>
                  <a:lnTo>
                    <a:pt x="108" y="44"/>
                  </a:lnTo>
                  <a:lnTo>
                    <a:pt x="93" y="27"/>
                  </a:lnTo>
                  <a:lnTo>
                    <a:pt x="79" y="15"/>
                  </a:lnTo>
                  <a:lnTo>
                    <a:pt x="66" y="6"/>
                  </a:lnTo>
                  <a:lnTo>
                    <a:pt x="55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B9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2" name="Freeform 71"/>
            <p:cNvSpPr>
              <a:spLocks/>
            </p:cNvSpPr>
            <p:nvPr/>
          </p:nvSpPr>
          <p:spPr bwMode="auto">
            <a:xfrm>
              <a:off x="4488" y="1894"/>
              <a:ext cx="345" cy="137"/>
            </a:xfrm>
            <a:custGeom>
              <a:avLst/>
              <a:gdLst>
                <a:gd name="T0" fmla="*/ 0 w 1588"/>
                <a:gd name="T1" fmla="*/ 629 h 629"/>
                <a:gd name="T2" fmla="*/ 120 w 1588"/>
                <a:gd name="T3" fmla="*/ 403 h 629"/>
                <a:gd name="T4" fmla="*/ 1584 w 1588"/>
                <a:gd name="T5" fmla="*/ 0 h 629"/>
                <a:gd name="T6" fmla="*/ 1588 w 1588"/>
                <a:gd name="T7" fmla="*/ 25 h 629"/>
                <a:gd name="T8" fmla="*/ 191 w 1588"/>
                <a:gd name="T9" fmla="*/ 445 h 629"/>
                <a:gd name="T10" fmla="*/ 46 w 1588"/>
                <a:gd name="T11" fmla="*/ 626 h 629"/>
                <a:gd name="T12" fmla="*/ 0 w 1588"/>
                <a:gd name="T13" fmla="*/ 629 h 629"/>
                <a:gd name="T14" fmla="*/ 0 w 1588"/>
                <a:gd name="T15" fmla="*/ 629 h 6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88"/>
                <a:gd name="T25" fmla="*/ 0 h 629"/>
                <a:gd name="T26" fmla="*/ 1588 w 1588"/>
                <a:gd name="T27" fmla="*/ 629 h 6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88" h="629">
                  <a:moveTo>
                    <a:pt x="0" y="629"/>
                  </a:moveTo>
                  <a:lnTo>
                    <a:pt x="120" y="403"/>
                  </a:lnTo>
                  <a:lnTo>
                    <a:pt x="1584" y="0"/>
                  </a:lnTo>
                  <a:lnTo>
                    <a:pt x="1588" y="25"/>
                  </a:lnTo>
                  <a:lnTo>
                    <a:pt x="191" y="445"/>
                  </a:lnTo>
                  <a:lnTo>
                    <a:pt x="46" y="626"/>
                  </a:lnTo>
                  <a:lnTo>
                    <a:pt x="0" y="629"/>
                  </a:lnTo>
                  <a:close/>
                </a:path>
              </a:pathLst>
            </a:custGeom>
            <a:solidFill>
              <a:srgbClr val="00F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3" name="Freeform 72"/>
            <p:cNvSpPr>
              <a:spLocks/>
            </p:cNvSpPr>
            <p:nvPr/>
          </p:nvSpPr>
          <p:spPr bwMode="auto">
            <a:xfrm>
              <a:off x="4499" y="1580"/>
              <a:ext cx="84" cy="26"/>
            </a:xfrm>
            <a:custGeom>
              <a:avLst/>
              <a:gdLst>
                <a:gd name="T0" fmla="*/ 0 w 386"/>
                <a:gd name="T1" fmla="*/ 83 h 121"/>
                <a:gd name="T2" fmla="*/ 13 w 386"/>
                <a:gd name="T3" fmla="*/ 72 h 121"/>
                <a:gd name="T4" fmla="*/ 32 w 386"/>
                <a:gd name="T5" fmla="*/ 57 h 121"/>
                <a:gd name="T6" fmla="*/ 57 w 386"/>
                <a:gd name="T7" fmla="*/ 40 h 121"/>
                <a:gd name="T8" fmla="*/ 85 w 386"/>
                <a:gd name="T9" fmla="*/ 24 h 121"/>
                <a:gd name="T10" fmla="*/ 116 w 386"/>
                <a:gd name="T11" fmla="*/ 11 h 121"/>
                <a:gd name="T12" fmla="*/ 148 w 386"/>
                <a:gd name="T13" fmla="*/ 2 h 121"/>
                <a:gd name="T14" fmla="*/ 214 w 386"/>
                <a:gd name="T15" fmla="*/ 0 h 121"/>
                <a:gd name="T16" fmla="*/ 283 w 386"/>
                <a:gd name="T17" fmla="*/ 19 h 121"/>
                <a:gd name="T18" fmla="*/ 315 w 386"/>
                <a:gd name="T19" fmla="*/ 34 h 121"/>
                <a:gd name="T20" fmla="*/ 344 w 386"/>
                <a:gd name="T21" fmla="*/ 49 h 121"/>
                <a:gd name="T22" fmla="*/ 367 w 386"/>
                <a:gd name="T23" fmla="*/ 64 h 121"/>
                <a:gd name="T24" fmla="*/ 384 w 386"/>
                <a:gd name="T25" fmla="*/ 80 h 121"/>
                <a:gd name="T26" fmla="*/ 386 w 386"/>
                <a:gd name="T27" fmla="*/ 108 h 121"/>
                <a:gd name="T28" fmla="*/ 372 w 386"/>
                <a:gd name="T29" fmla="*/ 118 h 121"/>
                <a:gd name="T30" fmla="*/ 357 w 386"/>
                <a:gd name="T31" fmla="*/ 121 h 121"/>
                <a:gd name="T32" fmla="*/ 323 w 386"/>
                <a:gd name="T33" fmla="*/ 121 h 121"/>
                <a:gd name="T34" fmla="*/ 281 w 386"/>
                <a:gd name="T35" fmla="*/ 112 h 121"/>
                <a:gd name="T36" fmla="*/ 281 w 386"/>
                <a:gd name="T37" fmla="*/ 95 h 121"/>
                <a:gd name="T38" fmla="*/ 273 w 386"/>
                <a:gd name="T39" fmla="*/ 81 h 121"/>
                <a:gd name="T40" fmla="*/ 256 w 386"/>
                <a:gd name="T41" fmla="*/ 70 h 121"/>
                <a:gd name="T42" fmla="*/ 230 w 386"/>
                <a:gd name="T43" fmla="*/ 61 h 121"/>
                <a:gd name="T44" fmla="*/ 195 w 386"/>
                <a:gd name="T45" fmla="*/ 53 h 121"/>
                <a:gd name="T46" fmla="*/ 104 w 386"/>
                <a:gd name="T47" fmla="*/ 66 h 121"/>
                <a:gd name="T48" fmla="*/ 59 w 386"/>
                <a:gd name="T49" fmla="*/ 80 h 121"/>
                <a:gd name="T50" fmla="*/ 26 w 386"/>
                <a:gd name="T51" fmla="*/ 83 h 121"/>
                <a:gd name="T52" fmla="*/ 0 w 386"/>
                <a:gd name="T53" fmla="*/ 83 h 121"/>
                <a:gd name="T54" fmla="*/ 0 w 386"/>
                <a:gd name="T55" fmla="*/ 83 h 12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86"/>
                <a:gd name="T85" fmla="*/ 0 h 121"/>
                <a:gd name="T86" fmla="*/ 386 w 386"/>
                <a:gd name="T87" fmla="*/ 121 h 12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86" h="121">
                  <a:moveTo>
                    <a:pt x="0" y="83"/>
                  </a:moveTo>
                  <a:lnTo>
                    <a:pt x="13" y="72"/>
                  </a:lnTo>
                  <a:lnTo>
                    <a:pt x="32" y="57"/>
                  </a:lnTo>
                  <a:lnTo>
                    <a:pt x="57" y="40"/>
                  </a:lnTo>
                  <a:lnTo>
                    <a:pt x="85" y="24"/>
                  </a:lnTo>
                  <a:lnTo>
                    <a:pt x="116" y="11"/>
                  </a:lnTo>
                  <a:lnTo>
                    <a:pt x="148" y="2"/>
                  </a:lnTo>
                  <a:lnTo>
                    <a:pt x="214" y="0"/>
                  </a:lnTo>
                  <a:lnTo>
                    <a:pt x="283" y="19"/>
                  </a:lnTo>
                  <a:lnTo>
                    <a:pt x="315" y="34"/>
                  </a:lnTo>
                  <a:lnTo>
                    <a:pt x="344" y="49"/>
                  </a:lnTo>
                  <a:lnTo>
                    <a:pt x="367" y="64"/>
                  </a:lnTo>
                  <a:lnTo>
                    <a:pt x="384" y="80"/>
                  </a:lnTo>
                  <a:lnTo>
                    <a:pt x="386" y="108"/>
                  </a:lnTo>
                  <a:lnTo>
                    <a:pt x="372" y="118"/>
                  </a:lnTo>
                  <a:lnTo>
                    <a:pt x="357" y="121"/>
                  </a:lnTo>
                  <a:lnTo>
                    <a:pt x="323" y="121"/>
                  </a:lnTo>
                  <a:lnTo>
                    <a:pt x="281" y="112"/>
                  </a:lnTo>
                  <a:lnTo>
                    <a:pt x="281" y="95"/>
                  </a:lnTo>
                  <a:lnTo>
                    <a:pt x="273" y="81"/>
                  </a:lnTo>
                  <a:lnTo>
                    <a:pt x="256" y="70"/>
                  </a:lnTo>
                  <a:lnTo>
                    <a:pt x="230" y="61"/>
                  </a:lnTo>
                  <a:lnTo>
                    <a:pt x="195" y="53"/>
                  </a:lnTo>
                  <a:lnTo>
                    <a:pt x="104" y="66"/>
                  </a:lnTo>
                  <a:lnTo>
                    <a:pt x="59" y="80"/>
                  </a:lnTo>
                  <a:lnTo>
                    <a:pt x="26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4" name="Freeform 73"/>
            <p:cNvSpPr>
              <a:spLocks/>
            </p:cNvSpPr>
            <p:nvPr/>
          </p:nvSpPr>
          <p:spPr bwMode="auto">
            <a:xfrm>
              <a:off x="4490" y="1610"/>
              <a:ext cx="50" cy="28"/>
            </a:xfrm>
            <a:custGeom>
              <a:avLst/>
              <a:gdLst>
                <a:gd name="T0" fmla="*/ 0 w 234"/>
                <a:gd name="T1" fmla="*/ 38 h 128"/>
                <a:gd name="T2" fmla="*/ 8 w 234"/>
                <a:gd name="T3" fmla="*/ 55 h 128"/>
                <a:gd name="T4" fmla="*/ 30 w 234"/>
                <a:gd name="T5" fmla="*/ 90 h 128"/>
                <a:gd name="T6" fmla="*/ 38 w 234"/>
                <a:gd name="T7" fmla="*/ 99 h 128"/>
                <a:gd name="T8" fmla="*/ 48 w 234"/>
                <a:gd name="T9" fmla="*/ 107 h 128"/>
                <a:gd name="T10" fmla="*/ 68 w 234"/>
                <a:gd name="T11" fmla="*/ 120 h 128"/>
                <a:gd name="T12" fmla="*/ 93 w 234"/>
                <a:gd name="T13" fmla="*/ 128 h 128"/>
                <a:gd name="T14" fmla="*/ 122 w 234"/>
                <a:gd name="T15" fmla="*/ 126 h 128"/>
                <a:gd name="T16" fmla="*/ 175 w 234"/>
                <a:gd name="T17" fmla="*/ 99 h 128"/>
                <a:gd name="T18" fmla="*/ 194 w 234"/>
                <a:gd name="T19" fmla="*/ 80 h 128"/>
                <a:gd name="T20" fmla="*/ 209 w 234"/>
                <a:gd name="T21" fmla="*/ 59 h 128"/>
                <a:gd name="T22" fmla="*/ 234 w 234"/>
                <a:gd name="T23" fmla="*/ 8 h 128"/>
                <a:gd name="T24" fmla="*/ 160 w 234"/>
                <a:gd name="T25" fmla="*/ 0 h 128"/>
                <a:gd name="T26" fmla="*/ 154 w 234"/>
                <a:gd name="T27" fmla="*/ 14 h 128"/>
                <a:gd name="T28" fmla="*/ 139 w 234"/>
                <a:gd name="T29" fmla="*/ 40 h 128"/>
                <a:gd name="T30" fmla="*/ 127 w 234"/>
                <a:gd name="T31" fmla="*/ 55 h 128"/>
                <a:gd name="T32" fmla="*/ 114 w 234"/>
                <a:gd name="T33" fmla="*/ 67 h 128"/>
                <a:gd name="T34" fmla="*/ 99 w 234"/>
                <a:gd name="T35" fmla="*/ 74 h 128"/>
                <a:gd name="T36" fmla="*/ 80 w 234"/>
                <a:gd name="T37" fmla="*/ 74 h 128"/>
                <a:gd name="T38" fmla="*/ 23 w 234"/>
                <a:gd name="T39" fmla="*/ 52 h 128"/>
                <a:gd name="T40" fmla="*/ 0 w 234"/>
                <a:gd name="T41" fmla="*/ 38 h 128"/>
                <a:gd name="T42" fmla="*/ 0 w 234"/>
                <a:gd name="T43" fmla="*/ 38 h 1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4"/>
                <a:gd name="T67" fmla="*/ 0 h 128"/>
                <a:gd name="T68" fmla="*/ 234 w 234"/>
                <a:gd name="T69" fmla="*/ 128 h 1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4" h="128">
                  <a:moveTo>
                    <a:pt x="0" y="38"/>
                  </a:moveTo>
                  <a:lnTo>
                    <a:pt x="8" y="55"/>
                  </a:lnTo>
                  <a:lnTo>
                    <a:pt x="30" y="90"/>
                  </a:lnTo>
                  <a:lnTo>
                    <a:pt x="38" y="99"/>
                  </a:lnTo>
                  <a:lnTo>
                    <a:pt x="48" y="107"/>
                  </a:lnTo>
                  <a:lnTo>
                    <a:pt x="68" y="120"/>
                  </a:lnTo>
                  <a:lnTo>
                    <a:pt x="93" y="128"/>
                  </a:lnTo>
                  <a:lnTo>
                    <a:pt x="122" y="126"/>
                  </a:lnTo>
                  <a:lnTo>
                    <a:pt x="175" y="99"/>
                  </a:lnTo>
                  <a:lnTo>
                    <a:pt x="194" y="80"/>
                  </a:lnTo>
                  <a:lnTo>
                    <a:pt x="209" y="59"/>
                  </a:lnTo>
                  <a:lnTo>
                    <a:pt x="234" y="8"/>
                  </a:lnTo>
                  <a:lnTo>
                    <a:pt x="160" y="0"/>
                  </a:lnTo>
                  <a:lnTo>
                    <a:pt x="154" y="14"/>
                  </a:lnTo>
                  <a:lnTo>
                    <a:pt x="139" y="40"/>
                  </a:lnTo>
                  <a:lnTo>
                    <a:pt x="127" y="55"/>
                  </a:lnTo>
                  <a:lnTo>
                    <a:pt x="114" y="67"/>
                  </a:lnTo>
                  <a:lnTo>
                    <a:pt x="99" y="74"/>
                  </a:lnTo>
                  <a:lnTo>
                    <a:pt x="80" y="74"/>
                  </a:lnTo>
                  <a:lnTo>
                    <a:pt x="23" y="5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5" name="Freeform 74"/>
            <p:cNvSpPr>
              <a:spLocks/>
            </p:cNvSpPr>
            <p:nvPr/>
          </p:nvSpPr>
          <p:spPr bwMode="auto">
            <a:xfrm>
              <a:off x="4546" y="1524"/>
              <a:ext cx="79" cy="29"/>
            </a:xfrm>
            <a:custGeom>
              <a:avLst/>
              <a:gdLst>
                <a:gd name="T0" fmla="*/ 85 w 365"/>
                <a:gd name="T1" fmla="*/ 131 h 131"/>
                <a:gd name="T2" fmla="*/ 64 w 365"/>
                <a:gd name="T3" fmla="*/ 120 h 131"/>
                <a:gd name="T4" fmla="*/ 43 w 365"/>
                <a:gd name="T5" fmla="*/ 106 h 131"/>
                <a:gd name="T6" fmla="*/ 22 w 365"/>
                <a:gd name="T7" fmla="*/ 89 h 131"/>
                <a:gd name="T8" fmla="*/ 0 w 365"/>
                <a:gd name="T9" fmla="*/ 49 h 131"/>
                <a:gd name="T10" fmla="*/ 5 w 365"/>
                <a:gd name="T11" fmla="*/ 30 h 131"/>
                <a:gd name="T12" fmla="*/ 15 w 365"/>
                <a:gd name="T13" fmla="*/ 21 h 131"/>
                <a:gd name="T14" fmla="*/ 30 w 365"/>
                <a:gd name="T15" fmla="*/ 13 h 131"/>
                <a:gd name="T16" fmla="*/ 72 w 365"/>
                <a:gd name="T17" fmla="*/ 2 h 131"/>
                <a:gd name="T18" fmla="*/ 121 w 365"/>
                <a:gd name="T19" fmla="*/ 0 h 131"/>
                <a:gd name="T20" fmla="*/ 230 w 365"/>
                <a:gd name="T21" fmla="*/ 15 h 131"/>
                <a:gd name="T22" fmla="*/ 281 w 365"/>
                <a:gd name="T23" fmla="*/ 26 h 131"/>
                <a:gd name="T24" fmla="*/ 323 w 365"/>
                <a:gd name="T25" fmla="*/ 38 h 131"/>
                <a:gd name="T26" fmla="*/ 361 w 365"/>
                <a:gd name="T27" fmla="*/ 51 h 131"/>
                <a:gd name="T28" fmla="*/ 365 w 365"/>
                <a:gd name="T29" fmla="*/ 85 h 131"/>
                <a:gd name="T30" fmla="*/ 325 w 365"/>
                <a:gd name="T31" fmla="*/ 76 h 131"/>
                <a:gd name="T32" fmla="*/ 285 w 365"/>
                <a:gd name="T33" fmla="*/ 64 h 131"/>
                <a:gd name="T34" fmla="*/ 239 w 365"/>
                <a:gd name="T35" fmla="*/ 55 h 131"/>
                <a:gd name="T36" fmla="*/ 192 w 365"/>
                <a:gd name="T37" fmla="*/ 47 h 131"/>
                <a:gd name="T38" fmla="*/ 150 w 365"/>
                <a:gd name="T39" fmla="*/ 44 h 131"/>
                <a:gd name="T40" fmla="*/ 117 w 365"/>
                <a:gd name="T41" fmla="*/ 45 h 131"/>
                <a:gd name="T42" fmla="*/ 102 w 365"/>
                <a:gd name="T43" fmla="*/ 55 h 131"/>
                <a:gd name="T44" fmla="*/ 102 w 365"/>
                <a:gd name="T45" fmla="*/ 68 h 131"/>
                <a:gd name="T46" fmla="*/ 110 w 365"/>
                <a:gd name="T47" fmla="*/ 82 h 131"/>
                <a:gd name="T48" fmla="*/ 121 w 365"/>
                <a:gd name="T49" fmla="*/ 95 h 131"/>
                <a:gd name="T50" fmla="*/ 136 w 365"/>
                <a:gd name="T51" fmla="*/ 106 h 131"/>
                <a:gd name="T52" fmla="*/ 152 w 365"/>
                <a:gd name="T53" fmla="*/ 116 h 131"/>
                <a:gd name="T54" fmla="*/ 165 w 365"/>
                <a:gd name="T55" fmla="*/ 123 h 131"/>
                <a:gd name="T56" fmla="*/ 180 w 365"/>
                <a:gd name="T57" fmla="*/ 131 h 131"/>
                <a:gd name="T58" fmla="*/ 85 w 365"/>
                <a:gd name="T59" fmla="*/ 131 h 131"/>
                <a:gd name="T60" fmla="*/ 85 w 365"/>
                <a:gd name="T61" fmla="*/ 131 h 1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5"/>
                <a:gd name="T94" fmla="*/ 0 h 131"/>
                <a:gd name="T95" fmla="*/ 365 w 365"/>
                <a:gd name="T96" fmla="*/ 131 h 1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5" h="131">
                  <a:moveTo>
                    <a:pt x="85" y="131"/>
                  </a:moveTo>
                  <a:lnTo>
                    <a:pt x="64" y="120"/>
                  </a:lnTo>
                  <a:lnTo>
                    <a:pt x="43" y="106"/>
                  </a:lnTo>
                  <a:lnTo>
                    <a:pt x="22" y="89"/>
                  </a:lnTo>
                  <a:lnTo>
                    <a:pt x="0" y="49"/>
                  </a:lnTo>
                  <a:lnTo>
                    <a:pt x="5" y="30"/>
                  </a:lnTo>
                  <a:lnTo>
                    <a:pt x="15" y="21"/>
                  </a:lnTo>
                  <a:lnTo>
                    <a:pt x="30" y="13"/>
                  </a:lnTo>
                  <a:lnTo>
                    <a:pt x="72" y="2"/>
                  </a:lnTo>
                  <a:lnTo>
                    <a:pt x="121" y="0"/>
                  </a:lnTo>
                  <a:lnTo>
                    <a:pt x="230" y="15"/>
                  </a:lnTo>
                  <a:lnTo>
                    <a:pt x="281" y="26"/>
                  </a:lnTo>
                  <a:lnTo>
                    <a:pt x="323" y="38"/>
                  </a:lnTo>
                  <a:lnTo>
                    <a:pt x="361" y="51"/>
                  </a:lnTo>
                  <a:lnTo>
                    <a:pt x="365" y="85"/>
                  </a:lnTo>
                  <a:lnTo>
                    <a:pt x="325" y="76"/>
                  </a:lnTo>
                  <a:lnTo>
                    <a:pt x="285" y="64"/>
                  </a:lnTo>
                  <a:lnTo>
                    <a:pt x="239" y="55"/>
                  </a:lnTo>
                  <a:lnTo>
                    <a:pt x="192" y="47"/>
                  </a:lnTo>
                  <a:lnTo>
                    <a:pt x="150" y="44"/>
                  </a:lnTo>
                  <a:lnTo>
                    <a:pt x="117" y="45"/>
                  </a:lnTo>
                  <a:lnTo>
                    <a:pt x="102" y="55"/>
                  </a:lnTo>
                  <a:lnTo>
                    <a:pt x="102" y="68"/>
                  </a:lnTo>
                  <a:lnTo>
                    <a:pt x="110" y="82"/>
                  </a:lnTo>
                  <a:lnTo>
                    <a:pt x="121" y="95"/>
                  </a:lnTo>
                  <a:lnTo>
                    <a:pt x="136" y="106"/>
                  </a:lnTo>
                  <a:lnTo>
                    <a:pt x="152" y="116"/>
                  </a:lnTo>
                  <a:lnTo>
                    <a:pt x="165" y="123"/>
                  </a:lnTo>
                  <a:lnTo>
                    <a:pt x="180" y="131"/>
                  </a:lnTo>
                  <a:lnTo>
                    <a:pt x="85" y="1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6" name="Freeform 75"/>
            <p:cNvSpPr>
              <a:spLocks/>
            </p:cNvSpPr>
            <p:nvPr/>
          </p:nvSpPr>
          <p:spPr bwMode="auto">
            <a:xfrm>
              <a:off x="4612" y="1467"/>
              <a:ext cx="117" cy="88"/>
            </a:xfrm>
            <a:custGeom>
              <a:avLst/>
              <a:gdLst>
                <a:gd name="T0" fmla="*/ 23 w 536"/>
                <a:gd name="T1" fmla="*/ 108 h 407"/>
                <a:gd name="T2" fmla="*/ 9 w 536"/>
                <a:gd name="T3" fmla="*/ 83 h 407"/>
                <a:gd name="T4" fmla="*/ 0 w 536"/>
                <a:gd name="T5" fmla="*/ 42 h 407"/>
                <a:gd name="T6" fmla="*/ 5 w 536"/>
                <a:gd name="T7" fmla="*/ 23 h 407"/>
                <a:gd name="T8" fmla="*/ 23 w 536"/>
                <a:gd name="T9" fmla="*/ 7 h 407"/>
                <a:gd name="T10" fmla="*/ 59 w 536"/>
                <a:gd name="T11" fmla="*/ 0 h 407"/>
                <a:gd name="T12" fmla="*/ 114 w 536"/>
                <a:gd name="T13" fmla="*/ 0 h 407"/>
                <a:gd name="T14" fmla="*/ 180 w 536"/>
                <a:gd name="T15" fmla="*/ 13 h 407"/>
                <a:gd name="T16" fmla="*/ 245 w 536"/>
                <a:gd name="T17" fmla="*/ 36 h 407"/>
                <a:gd name="T18" fmla="*/ 275 w 536"/>
                <a:gd name="T19" fmla="*/ 51 h 407"/>
                <a:gd name="T20" fmla="*/ 306 w 536"/>
                <a:gd name="T21" fmla="*/ 66 h 407"/>
                <a:gd name="T22" fmla="*/ 334 w 536"/>
                <a:gd name="T23" fmla="*/ 85 h 407"/>
                <a:gd name="T24" fmla="*/ 363 w 536"/>
                <a:gd name="T25" fmla="*/ 106 h 407"/>
                <a:gd name="T26" fmla="*/ 389 w 536"/>
                <a:gd name="T27" fmla="*/ 125 h 407"/>
                <a:gd name="T28" fmla="*/ 401 w 536"/>
                <a:gd name="T29" fmla="*/ 137 h 407"/>
                <a:gd name="T30" fmla="*/ 412 w 536"/>
                <a:gd name="T31" fmla="*/ 148 h 407"/>
                <a:gd name="T32" fmla="*/ 424 w 536"/>
                <a:gd name="T33" fmla="*/ 159 h 407"/>
                <a:gd name="T34" fmla="*/ 435 w 536"/>
                <a:gd name="T35" fmla="*/ 169 h 407"/>
                <a:gd name="T36" fmla="*/ 446 w 536"/>
                <a:gd name="T37" fmla="*/ 180 h 407"/>
                <a:gd name="T38" fmla="*/ 456 w 536"/>
                <a:gd name="T39" fmla="*/ 192 h 407"/>
                <a:gd name="T40" fmla="*/ 509 w 536"/>
                <a:gd name="T41" fmla="*/ 279 h 407"/>
                <a:gd name="T42" fmla="*/ 536 w 536"/>
                <a:gd name="T43" fmla="*/ 384 h 407"/>
                <a:gd name="T44" fmla="*/ 530 w 536"/>
                <a:gd name="T45" fmla="*/ 407 h 407"/>
                <a:gd name="T46" fmla="*/ 500 w 536"/>
                <a:gd name="T47" fmla="*/ 397 h 407"/>
                <a:gd name="T48" fmla="*/ 475 w 536"/>
                <a:gd name="T49" fmla="*/ 359 h 407"/>
                <a:gd name="T50" fmla="*/ 448 w 536"/>
                <a:gd name="T51" fmla="*/ 319 h 407"/>
                <a:gd name="T52" fmla="*/ 412 w 536"/>
                <a:gd name="T53" fmla="*/ 272 h 407"/>
                <a:gd name="T54" fmla="*/ 403 w 536"/>
                <a:gd name="T55" fmla="*/ 258 h 407"/>
                <a:gd name="T56" fmla="*/ 393 w 536"/>
                <a:gd name="T57" fmla="*/ 247 h 407"/>
                <a:gd name="T58" fmla="*/ 384 w 536"/>
                <a:gd name="T59" fmla="*/ 234 h 407"/>
                <a:gd name="T60" fmla="*/ 372 w 536"/>
                <a:gd name="T61" fmla="*/ 220 h 407"/>
                <a:gd name="T62" fmla="*/ 361 w 536"/>
                <a:gd name="T63" fmla="*/ 209 h 407"/>
                <a:gd name="T64" fmla="*/ 350 w 536"/>
                <a:gd name="T65" fmla="*/ 196 h 407"/>
                <a:gd name="T66" fmla="*/ 340 w 536"/>
                <a:gd name="T67" fmla="*/ 184 h 407"/>
                <a:gd name="T68" fmla="*/ 329 w 536"/>
                <a:gd name="T69" fmla="*/ 173 h 407"/>
                <a:gd name="T70" fmla="*/ 306 w 536"/>
                <a:gd name="T71" fmla="*/ 150 h 407"/>
                <a:gd name="T72" fmla="*/ 292 w 536"/>
                <a:gd name="T73" fmla="*/ 140 h 407"/>
                <a:gd name="T74" fmla="*/ 281 w 536"/>
                <a:gd name="T75" fmla="*/ 131 h 407"/>
                <a:gd name="T76" fmla="*/ 258 w 536"/>
                <a:gd name="T77" fmla="*/ 114 h 407"/>
                <a:gd name="T78" fmla="*/ 235 w 536"/>
                <a:gd name="T79" fmla="*/ 100 h 407"/>
                <a:gd name="T80" fmla="*/ 213 w 536"/>
                <a:gd name="T81" fmla="*/ 91 h 407"/>
                <a:gd name="T82" fmla="*/ 194 w 536"/>
                <a:gd name="T83" fmla="*/ 83 h 407"/>
                <a:gd name="T84" fmla="*/ 157 w 536"/>
                <a:gd name="T85" fmla="*/ 74 h 407"/>
                <a:gd name="T86" fmla="*/ 104 w 536"/>
                <a:gd name="T87" fmla="*/ 70 h 407"/>
                <a:gd name="T88" fmla="*/ 80 w 536"/>
                <a:gd name="T89" fmla="*/ 81 h 407"/>
                <a:gd name="T90" fmla="*/ 76 w 536"/>
                <a:gd name="T91" fmla="*/ 91 h 407"/>
                <a:gd name="T92" fmla="*/ 80 w 536"/>
                <a:gd name="T93" fmla="*/ 99 h 407"/>
                <a:gd name="T94" fmla="*/ 91 w 536"/>
                <a:gd name="T95" fmla="*/ 133 h 407"/>
                <a:gd name="T96" fmla="*/ 89 w 536"/>
                <a:gd name="T97" fmla="*/ 154 h 407"/>
                <a:gd name="T98" fmla="*/ 23 w 536"/>
                <a:gd name="T99" fmla="*/ 108 h 407"/>
                <a:gd name="T100" fmla="*/ 23 w 536"/>
                <a:gd name="T101" fmla="*/ 108 h 4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6"/>
                <a:gd name="T154" fmla="*/ 0 h 407"/>
                <a:gd name="T155" fmla="*/ 536 w 536"/>
                <a:gd name="T156" fmla="*/ 407 h 4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6" h="407">
                  <a:moveTo>
                    <a:pt x="23" y="108"/>
                  </a:moveTo>
                  <a:lnTo>
                    <a:pt x="9" y="83"/>
                  </a:lnTo>
                  <a:lnTo>
                    <a:pt x="0" y="42"/>
                  </a:lnTo>
                  <a:lnTo>
                    <a:pt x="5" y="23"/>
                  </a:lnTo>
                  <a:lnTo>
                    <a:pt x="23" y="7"/>
                  </a:lnTo>
                  <a:lnTo>
                    <a:pt x="59" y="0"/>
                  </a:lnTo>
                  <a:lnTo>
                    <a:pt x="114" y="0"/>
                  </a:lnTo>
                  <a:lnTo>
                    <a:pt x="180" y="13"/>
                  </a:lnTo>
                  <a:lnTo>
                    <a:pt x="245" y="36"/>
                  </a:lnTo>
                  <a:lnTo>
                    <a:pt x="275" y="51"/>
                  </a:lnTo>
                  <a:lnTo>
                    <a:pt x="306" y="66"/>
                  </a:lnTo>
                  <a:lnTo>
                    <a:pt x="334" y="85"/>
                  </a:lnTo>
                  <a:lnTo>
                    <a:pt x="363" y="106"/>
                  </a:lnTo>
                  <a:lnTo>
                    <a:pt x="389" y="125"/>
                  </a:lnTo>
                  <a:lnTo>
                    <a:pt x="401" y="137"/>
                  </a:lnTo>
                  <a:lnTo>
                    <a:pt x="412" y="148"/>
                  </a:lnTo>
                  <a:lnTo>
                    <a:pt x="424" y="159"/>
                  </a:lnTo>
                  <a:lnTo>
                    <a:pt x="435" y="169"/>
                  </a:lnTo>
                  <a:lnTo>
                    <a:pt x="446" y="180"/>
                  </a:lnTo>
                  <a:lnTo>
                    <a:pt x="456" y="192"/>
                  </a:lnTo>
                  <a:lnTo>
                    <a:pt x="509" y="279"/>
                  </a:lnTo>
                  <a:lnTo>
                    <a:pt x="536" y="384"/>
                  </a:lnTo>
                  <a:lnTo>
                    <a:pt x="530" y="407"/>
                  </a:lnTo>
                  <a:lnTo>
                    <a:pt x="500" y="397"/>
                  </a:lnTo>
                  <a:lnTo>
                    <a:pt x="475" y="359"/>
                  </a:lnTo>
                  <a:lnTo>
                    <a:pt x="448" y="319"/>
                  </a:lnTo>
                  <a:lnTo>
                    <a:pt x="412" y="272"/>
                  </a:lnTo>
                  <a:lnTo>
                    <a:pt x="403" y="258"/>
                  </a:lnTo>
                  <a:lnTo>
                    <a:pt x="393" y="247"/>
                  </a:lnTo>
                  <a:lnTo>
                    <a:pt x="384" y="234"/>
                  </a:lnTo>
                  <a:lnTo>
                    <a:pt x="372" y="220"/>
                  </a:lnTo>
                  <a:lnTo>
                    <a:pt x="361" y="209"/>
                  </a:lnTo>
                  <a:lnTo>
                    <a:pt x="350" y="196"/>
                  </a:lnTo>
                  <a:lnTo>
                    <a:pt x="340" y="184"/>
                  </a:lnTo>
                  <a:lnTo>
                    <a:pt x="329" y="173"/>
                  </a:lnTo>
                  <a:lnTo>
                    <a:pt x="306" y="150"/>
                  </a:lnTo>
                  <a:lnTo>
                    <a:pt x="292" y="140"/>
                  </a:lnTo>
                  <a:lnTo>
                    <a:pt x="281" y="131"/>
                  </a:lnTo>
                  <a:lnTo>
                    <a:pt x="258" y="114"/>
                  </a:lnTo>
                  <a:lnTo>
                    <a:pt x="235" y="100"/>
                  </a:lnTo>
                  <a:lnTo>
                    <a:pt x="213" y="91"/>
                  </a:lnTo>
                  <a:lnTo>
                    <a:pt x="194" y="83"/>
                  </a:lnTo>
                  <a:lnTo>
                    <a:pt x="157" y="74"/>
                  </a:lnTo>
                  <a:lnTo>
                    <a:pt x="104" y="70"/>
                  </a:lnTo>
                  <a:lnTo>
                    <a:pt x="80" y="81"/>
                  </a:lnTo>
                  <a:lnTo>
                    <a:pt x="76" y="91"/>
                  </a:lnTo>
                  <a:lnTo>
                    <a:pt x="80" y="99"/>
                  </a:lnTo>
                  <a:lnTo>
                    <a:pt x="91" y="133"/>
                  </a:lnTo>
                  <a:lnTo>
                    <a:pt x="89" y="154"/>
                  </a:lnTo>
                  <a:lnTo>
                    <a:pt x="23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7" name="Freeform 76"/>
            <p:cNvSpPr>
              <a:spLocks/>
            </p:cNvSpPr>
            <p:nvPr/>
          </p:nvSpPr>
          <p:spPr bwMode="auto">
            <a:xfrm>
              <a:off x="4712" y="1434"/>
              <a:ext cx="182" cy="106"/>
            </a:xfrm>
            <a:custGeom>
              <a:avLst/>
              <a:gdLst>
                <a:gd name="T0" fmla="*/ 25 w 838"/>
                <a:gd name="T1" fmla="*/ 51 h 486"/>
                <a:gd name="T2" fmla="*/ 78 w 838"/>
                <a:gd name="T3" fmla="*/ 136 h 486"/>
                <a:gd name="T4" fmla="*/ 116 w 838"/>
                <a:gd name="T5" fmla="*/ 188 h 486"/>
                <a:gd name="T6" fmla="*/ 146 w 838"/>
                <a:gd name="T7" fmla="*/ 224 h 486"/>
                <a:gd name="T8" fmla="*/ 181 w 838"/>
                <a:gd name="T9" fmla="*/ 258 h 486"/>
                <a:gd name="T10" fmla="*/ 219 w 838"/>
                <a:gd name="T11" fmla="*/ 294 h 486"/>
                <a:gd name="T12" fmla="*/ 260 w 838"/>
                <a:gd name="T13" fmla="*/ 327 h 486"/>
                <a:gd name="T14" fmla="*/ 306 w 838"/>
                <a:gd name="T15" fmla="*/ 359 h 486"/>
                <a:gd name="T16" fmla="*/ 357 w 838"/>
                <a:gd name="T17" fmla="*/ 385 h 486"/>
                <a:gd name="T18" fmla="*/ 412 w 838"/>
                <a:gd name="T19" fmla="*/ 410 h 486"/>
                <a:gd name="T20" fmla="*/ 498 w 838"/>
                <a:gd name="T21" fmla="*/ 441 h 486"/>
                <a:gd name="T22" fmla="*/ 591 w 838"/>
                <a:gd name="T23" fmla="*/ 467 h 486"/>
                <a:gd name="T24" fmla="*/ 694 w 838"/>
                <a:gd name="T25" fmla="*/ 486 h 486"/>
                <a:gd name="T26" fmla="*/ 774 w 838"/>
                <a:gd name="T27" fmla="*/ 477 h 486"/>
                <a:gd name="T28" fmla="*/ 831 w 838"/>
                <a:gd name="T29" fmla="*/ 414 h 486"/>
                <a:gd name="T30" fmla="*/ 833 w 838"/>
                <a:gd name="T31" fmla="*/ 357 h 486"/>
                <a:gd name="T32" fmla="*/ 798 w 838"/>
                <a:gd name="T33" fmla="*/ 294 h 486"/>
                <a:gd name="T34" fmla="*/ 776 w 838"/>
                <a:gd name="T35" fmla="*/ 268 h 486"/>
                <a:gd name="T36" fmla="*/ 755 w 838"/>
                <a:gd name="T37" fmla="*/ 247 h 486"/>
                <a:gd name="T38" fmla="*/ 734 w 838"/>
                <a:gd name="T39" fmla="*/ 226 h 486"/>
                <a:gd name="T40" fmla="*/ 663 w 838"/>
                <a:gd name="T41" fmla="*/ 401 h 486"/>
                <a:gd name="T42" fmla="*/ 546 w 838"/>
                <a:gd name="T43" fmla="*/ 380 h 486"/>
                <a:gd name="T44" fmla="*/ 471 w 838"/>
                <a:gd name="T45" fmla="*/ 347 h 486"/>
                <a:gd name="T46" fmla="*/ 393 w 838"/>
                <a:gd name="T47" fmla="*/ 309 h 486"/>
                <a:gd name="T48" fmla="*/ 355 w 838"/>
                <a:gd name="T49" fmla="*/ 288 h 486"/>
                <a:gd name="T50" fmla="*/ 317 w 838"/>
                <a:gd name="T51" fmla="*/ 268 h 486"/>
                <a:gd name="T52" fmla="*/ 283 w 838"/>
                <a:gd name="T53" fmla="*/ 247 h 486"/>
                <a:gd name="T54" fmla="*/ 220 w 838"/>
                <a:gd name="T55" fmla="*/ 209 h 486"/>
                <a:gd name="T56" fmla="*/ 175 w 838"/>
                <a:gd name="T57" fmla="*/ 176 h 486"/>
                <a:gd name="T58" fmla="*/ 148 w 838"/>
                <a:gd name="T59" fmla="*/ 154 h 486"/>
                <a:gd name="T60" fmla="*/ 123 w 838"/>
                <a:gd name="T61" fmla="*/ 129 h 486"/>
                <a:gd name="T62" fmla="*/ 101 w 838"/>
                <a:gd name="T63" fmla="*/ 102 h 486"/>
                <a:gd name="T64" fmla="*/ 78 w 838"/>
                <a:gd name="T65" fmla="*/ 76 h 486"/>
                <a:gd name="T66" fmla="*/ 40 w 838"/>
                <a:gd name="T67" fmla="*/ 20 h 486"/>
                <a:gd name="T68" fmla="*/ 0 w 838"/>
                <a:gd name="T69" fmla="*/ 0 h 4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38"/>
                <a:gd name="T106" fmla="*/ 0 h 486"/>
                <a:gd name="T107" fmla="*/ 838 w 838"/>
                <a:gd name="T108" fmla="*/ 486 h 4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38" h="486">
                  <a:moveTo>
                    <a:pt x="0" y="0"/>
                  </a:moveTo>
                  <a:lnTo>
                    <a:pt x="25" y="51"/>
                  </a:lnTo>
                  <a:lnTo>
                    <a:pt x="57" y="104"/>
                  </a:lnTo>
                  <a:lnTo>
                    <a:pt x="78" y="136"/>
                  </a:lnTo>
                  <a:lnTo>
                    <a:pt x="103" y="171"/>
                  </a:lnTo>
                  <a:lnTo>
                    <a:pt x="116" y="188"/>
                  </a:lnTo>
                  <a:lnTo>
                    <a:pt x="131" y="205"/>
                  </a:lnTo>
                  <a:lnTo>
                    <a:pt x="146" y="224"/>
                  </a:lnTo>
                  <a:lnTo>
                    <a:pt x="163" y="241"/>
                  </a:lnTo>
                  <a:lnTo>
                    <a:pt x="181" y="258"/>
                  </a:lnTo>
                  <a:lnTo>
                    <a:pt x="200" y="275"/>
                  </a:lnTo>
                  <a:lnTo>
                    <a:pt x="219" y="294"/>
                  </a:lnTo>
                  <a:lnTo>
                    <a:pt x="239" y="309"/>
                  </a:lnTo>
                  <a:lnTo>
                    <a:pt x="260" y="327"/>
                  </a:lnTo>
                  <a:lnTo>
                    <a:pt x="283" y="344"/>
                  </a:lnTo>
                  <a:lnTo>
                    <a:pt x="306" y="359"/>
                  </a:lnTo>
                  <a:lnTo>
                    <a:pt x="331" y="372"/>
                  </a:lnTo>
                  <a:lnTo>
                    <a:pt x="357" y="385"/>
                  </a:lnTo>
                  <a:lnTo>
                    <a:pt x="384" y="399"/>
                  </a:lnTo>
                  <a:lnTo>
                    <a:pt x="412" y="410"/>
                  </a:lnTo>
                  <a:lnTo>
                    <a:pt x="441" y="422"/>
                  </a:lnTo>
                  <a:lnTo>
                    <a:pt x="498" y="441"/>
                  </a:lnTo>
                  <a:lnTo>
                    <a:pt x="547" y="456"/>
                  </a:lnTo>
                  <a:lnTo>
                    <a:pt x="591" y="467"/>
                  </a:lnTo>
                  <a:lnTo>
                    <a:pt x="629" y="477"/>
                  </a:lnTo>
                  <a:lnTo>
                    <a:pt x="694" y="486"/>
                  </a:lnTo>
                  <a:lnTo>
                    <a:pt x="739" y="484"/>
                  </a:lnTo>
                  <a:lnTo>
                    <a:pt x="774" y="477"/>
                  </a:lnTo>
                  <a:lnTo>
                    <a:pt x="796" y="460"/>
                  </a:lnTo>
                  <a:lnTo>
                    <a:pt x="831" y="414"/>
                  </a:lnTo>
                  <a:lnTo>
                    <a:pt x="838" y="387"/>
                  </a:lnTo>
                  <a:lnTo>
                    <a:pt x="833" y="357"/>
                  </a:lnTo>
                  <a:lnTo>
                    <a:pt x="819" y="325"/>
                  </a:lnTo>
                  <a:lnTo>
                    <a:pt x="798" y="294"/>
                  </a:lnTo>
                  <a:lnTo>
                    <a:pt x="787" y="281"/>
                  </a:lnTo>
                  <a:lnTo>
                    <a:pt x="776" y="268"/>
                  </a:lnTo>
                  <a:lnTo>
                    <a:pt x="764" y="256"/>
                  </a:lnTo>
                  <a:lnTo>
                    <a:pt x="755" y="247"/>
                  </a:lnTo>
                  <a:lnTo>
                    <a:pt x="739" y="231"/>
                  </a:lnTo>
                  <a:lnTo>
                    <a:pt x="734" y="226"/>
                  </a:lnTo>
                  <a:lnTo>
                    <a:pt x="662" y="226"/>
                  </a:lnTo>
                  <a:lnTo>
                    <a:pt x="663" y="401"/>
                  </a:lnTo>
                  <a:lnTo>
                    <a:pt x="612" y="397"/>
                  </a:lnTo>
                  <a:lnTo>
                    <a:pt x="546" y="380"/>
                  </a:lnTo>
                  <a:lnTo>
                    <a:pt x="509" y="365"/>
                  </a:lnTo>
                  <a:lnTo>
                    <a:pt x="471" y="347"/>
                  </a:lnTo>
                  <a:lnTo>
                    <a:pt x="433" y="330"/>
                  </a:lnTo>
                  <a:lnTo>
                    <a:pt x="393" y="309"/>
                  </a:lnTo>
                  <a:lnTo>
                    <a:pt x="374" y="300"/>
                  </a:lnTo>
                  <a:lnTo>
                    <a:pt x="355" y="288"/>
                  </a:lnTo>
                  <a:lnTo>
                    <a:pt x="336" y="279"/>
                  </a:lnTo>
                  <a:lnTo>
                    <a:pt x="317" y="268"/>
                  </a:lnTo>
                  <a:lnTo>
                    <a:pt x="300" y="258"/>
                  </a:lnTo>
                  <a:lnTo>
                    <a:pt x="283" y="247"/>
                  </a:lnTo>
                  <a:lnTo>
                    <a:pt x="251" y="228"/>
                  </a:lnTo>
                  <a:lnTo>
                    <a:pt x="220" y="209"/>
                  </a:lnTo>
                  <a:lnTo>
                    <a:pt x="196" y="192"/>
                  </a:lnTo>
                  <a:lnTo>
                    <a:pt x="175" y="176"/>
                  </a:lnTo>
                  <a:lnTo>
                    <a:pt x="160" y="163"/>
                  </a:lnTo>
                  <a:lnTo>
                    <a:pt x="148" y="154"/>
                  </a:lnTo>
                  <a:lnTo>
                    <a:pt x="135" y="142"/>
                  </a:lnTo>
                  <a:lnTo>
                    <a:pt x="123" y="129"/>
                  </a:lnTo>
                  <a:lnTo>
                    <a:pt x="112" y="115"/>
                  </a:lnTo>
                  <a:lnTo>
                    <a:pt x="101" y="102"/>
                  </a:lnTo>
                  <a:lnTo>
                    <a:pt x="89" y="89"/>
                  </a:lnTo>
                  <a:lnTo>
                    <a:pt x="78" y="76"/>
                  </a:lnTo>
                  <a:lnTo>
                    <a:pt x="68" y="62"/>
                  </a:lnTo>
                  <a:lnTo>
                    <a:pt x="40" y="20"/>
                  </a:lnTo>
                  <a:lnTo>
                    <a:pt x="2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8" name="Freeform 77"/>
            <p:cNvSpPr>
              <a:spLocks/>
            </p:cNvSpPr>
            <p:nvPr/>
          </p:nvSpPr>
          <p:spPr bwMode="auto">
            <a:xfrm>
              <a:off x="4811" y="1416"/>
              <a:ext cx="188" cy="102"/>
            </a:xfrm>
            <a:custGeom>
              <a:avLst/>
              <a:gdLst>
                <a:gd name="T0" fmla="*/ 0 w 863"/>
                <a:gd name="T1" fmla="*/ 45 h 467"/>
                <a:gd name="T2" fmla="*/ 17 w 863"/>
                <a:gd name="T3" fmla="*/ 19 h 467"/>
                <a:gd name="T4" fmla="*/ 55 w 863"/>
                <a:gd name="T5" fmla="*/ 2 h 467"/>
                <a:gd name="T6" fmla="*/ 146 w 863"/>
                <a:gd name="T7" fmla="*/ 13 h 467"/>
                <a:gd name="T8" fmla="*/ 213 w 863"/>
                <a:gd name="T9" fmla="*/ 40 h 467"/>
                <a:gd name="T10" fmla="*/ 270 w 863"/>
                <a:gd name="T11" fmla="*/ 70 h 467"/>
                <a:gd name="T12" fmla="*/ 306 w 863"/>
                <a:gd name="T13" fmla="*/ 93 h 467"/>
                <a:gd name="T14" fmla="*/ 342 w 863"/>
                <a:gd name="T15" fmla="*/ 116 h 467"/>
                <a:gd name="T16" fmla="*/ 378 w 863"/>
                <a:gd name="T17" fmla="*/ 140 h 467"/>
                <a:gd name="T18" fmla="*/ 413 w 863"/>
                <a:gd name="T19" fmla="*/ 165 h 467"/>
                <a:gd name="T20" fmla="*/ 447 w 863"/>
                <a:gd name="T21" fmla="*/ 190 h 467"/>
                <a:gd name="T22" fmla="*/ 479 w 863"/>
                <a:gd name="T23" fmla="*/ 215 h 467"/>
                <a:gd name="T24" fmla="*/ 510 w 863"/>
                <a:gd name="T25" fmla="*/ 239 h 467"/>
                <a:gd name="T26" fmla="*/ 540 w 863"/>
                <a:gd name="T27" fmla="*/ 264 h 467"/>
                <a:gd name="T28" fmla="*/ 569 w 863"/>
                <a:gd name="T29" fmla="*/ 287 h 467"/>
                <a:gd name="T30" fmla="*/ 595 w 863"/>
                <a:gd name="T31" fmla="*/ 308 h 467"/>
                <a:gd name="T32" fmla="*/ 631 w 863"/>
                <a:gd name="T33" fmla="*/ 336 h 467"/>
                <a:gd name="T34" fmla="*/ 675 w 863"/>
                <a:gd name="T35" fmla="*/ 367 h 467"/>
                <a:gd name="T36" fmla="*/ 723 w 863"/>
                <a:gd name="T37" fmla="*/ 393 h 467"/>
                <a:gd name="T38" fmla="*/ 776 w 863"/>
                <a:gd name="T39" fmla="*/ 393 h 467"/>
                <a:gd name="T40" fmla="*/ 789 w 863"/>
                <a:gd name="T41" fmla="*/ 336 h 467"/>
                <a:gd name="T42" fmla="*/ 768 w 863"/>
                <a:gd name="T43" fmla="*/ 255 h 467"/>
                <a:gd name="T44" fmla="*/ 745 w 863"/>
                <a:gd name="T45" fmla="*/ 203 h 467"/>
                <a:gd name="T46" fmla="*/ 812 w 863"/>
                <a:gd name="T47" fmla="*/ 243 h 467"/>
                <a:gd name="T48" fmla="*/ 848 w 863"/>
                <a:gd name="T49" fmla="*/ 317 h 467"/>
                <a:gd name="T50" fmla="*/ 854 w 863"/>
                <a:gd name="T51" fmla="*/ 433 h 467"/>
                <a:gd name="T52" fmla="*/ 827 w 863"/>
                <a:gd name="T53" fmla="*/ 454 h 467"/>
                <a:gd name="T54" fmla="*/ 757 w 863"/>
                <a:gd name="T55" fmla="*/ 467 h 467"/>
                <a:gd name="T56" fmla="*/ 650 w 863"/>
                <a:gd name="T57" fmla="*/ 429 h 467"/>
                <a:gd name="T58" fmla="*/ 614 w 863"/>
                <a:gd name="T59" fmla="*/ 403 h 467"/>
                <a:gd name="T60" fmla="*/ 580 w 863"/>
                <a:gd name="T61" fmla="*/ 374 h 467"/>
                <a:gd name="T62" fmla="*/ 544 w 863"/>
                <a:gd name="T63" fmla="*/ 340 h 467"/>
                <a:gd name="T64" fmla="*/ 523 w 863"/>
                <a:gd name="T65" fmla="*/ 321 h 467"/>
                <a:gd name="T66" fmla="*/ 496 w 863"/>
                <a:gd name="T67" fmla="*/ 300 h 467"/>
                <a:gd name="T68" fmla="*/ 468 w 863"/>
                <a:gd name="T69" fmla="*/ 277 h 467"/>
                <a:gd name="T70" fmla="*/ 434 w 863"/>
                <a:gd name="T71" fmla="*/ 251 h 467"/>
                <a:gd name="T72" fmla="*/ 399 w 863"/>
                <a:gd name="T73" fmla="*/ 226 h 467"/>
                <a:gd name="T74" fmla="*/ 361 w 863"/>
                <a:gd name="T75" fmla="*/ 201 h 467"/>
                <a:gd name="T76" fmla="*/ 323 w 863"/>
                <a:gd name="T77" fmla="*/ 175 h 467"/>
                <a:gd name="T78" fmla="*/ 285 w 863"/>
                <a:gd name="T79" fmla="*/ 150 h 467"/>
                <a:gd name="T80" fmla="*/ 247 w 863"/>
                <a:gd name="T81" fmla="*/ 127 h 467"/>
                <a:gd name="T82" fmla="*/ 211 w 863"/>
                <a:gd name="T83" fmla="*/ 106 h 467"/>
                <a:gd name="T84" fmla="*/ 145 w 863"/>
                <a:gd name="T85" fmla="*/ 70 h 467"/>
                <a:gd name="T86" fmla="*/ 93 w 863"/>
                <a:gd name="T87" fmla="*/ 47 h 467"/>
                <a:gd name="T88" fmla="*/ 48 w 863"/>
                <a:gd name="T89" fmla="*/ 55 h 467"/>
                <a:gd name="T90" fmla="*/ 38 w 863"/>
                <a:gd name="T91" fmla="*/ 95 h 467"/>
                <a:gd name="T92" fmla="*/ 0 w 863"/>
                <a:gd name="T93" fmla="*/ 89 h 4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63"/>
                <a:gd name="T142" fmla="*/ 0 h 467"/>
                <a:gd name="T143" fmla="*/ 863 w 863"/>
                <a:gd name="T144" fmla="*/ 467 h 46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63" h="467">
                  <a:moveTo>
                    <a:pt x="0" y="89"/>
                  </a:moveTo>
                  <a:lnTo>
                    <a:pt x="0" y="45"/>
                  </a:lnTo>
                  <a:lnTo>
                    <a:pt x="10" y="28"/>
                  </a:lnTo>
                  <a:lnTo>
                    <a:pt x="17" y="19"/>
                  </a:lnTo>
                  <a:lnTo>
                    <a:pt x="29" y="11"/>
                  </a:lnTo>
                  <a:lnTo>
                    <a:pt x="55" y="2"/>
                  </a:lnTo>
                  <a:lnTo>
                    <a:pt x="93" y="0"/>
                  </a:lnTo>
                  <a:lnTo>
                    <a:pt x="146" y="13"/>
                  </a:lnTo>
                  <a:lnTo>
                    <a:pt x="177" y="25"/>
                  </a:lnTo>
                  <a:lnTo>
                    <a:pt x="213" y="40"/>
                  </a:lnTo>
                  <a:lnTo>
                    <a:pt x="251" y="61"/>
                  </a:lnTo>
                  <a:lnTo>
                    <a:pt x="270" y="70"/>
                  </a:lnTo>
                  <a:lnTo>
                    <a:pt x="287" y="82"/>
                  </a:lnTo>
                  <a:lnTo>
                    <a:pt x="306" y="93"/>
                  </a:lnTo>
                  <a:lnTo>
                    <a:pt x="325" y="104"/>
                  </a:lnTo>
                  <a:lnTo>
                    <a:pt x="342" y="116"/>
                  </a:lnTo>
                  <a:lnTo>
                    <a:pt x="359" y="129"/>
                  </a:lnTo>
                  <a:lnTo>
                    <a:pt x="378" y="140"/>
                  </a:lnTo>
                  <a:lnTo>
                    <a:pt x="396" y="154"/>
                  </a:lnTo>
                  <a:lnTo>
                    <a:pt x="413" y="165"/>
                  </a:lnTo>
                  <a:lnTo>
                    <a:pt x="430" y="178"/>
                  </a:lnTo>
                  <a:lnTo>
                    <a:pt x="447" y="190"/>
                  </a:lnTo>
                  <a:lnTo>
                    <a:pt x="462" y="203"/>
                  </a:lnTo>
                  <a:lnTo>
                    <a:pt x="479" y="215"/>
                  </a:lnTo>
                  <a:lnTo>
                    <a:pt x="494" y="228"/>
                  </a:lnTo>
                  <a:lnTo>
                    <a:pt x="510" y="239"/>
                  </a:lnTo>
                  <a:lnTo>
                    <a:pt x="525" y="253"/>
                  </a:lnTo>
                  <a:lnTo>
                    <a:pt x="540" y="264"/>
                  </a:lnTo>
                  <a:lnTo>
                    <a:pt x="553" y="275"/>
                  </a:lnTo>
                  <a:lnTo>
                    <a:pt x="569" y="287"/>
                  </a:lnTo>
                  <a:lnTo>
                    <a:pt x="582" y="296"/>
                  </a:lnTo>
                  <a:lnTo>
                    <a:pt x="595" y="308"/>
                  </a:lnTo>
                  <a:lnTo>
                    <a:pt x="608" y="317"/>
                  </a:lnTo>
                  <a:lnTo>
                    <a:pt x="631" y="336"/>
                  </a:lnTo>
                  <a:lnTo>
                    <a:pt x="654" y="353"/>
                  </a:lnTo>
                  <a:lnTo>
                    <a:pt x="675" y="367"/>
                  </a:lnTo>
                  <a:lnTo>
                    <a:pt x="692" y="378"/>
                  </a:lnTo>
                  <a:lnTo>
                    <a:pt x="723" y="393"/>
                  </a:lnTo>
                  <a:lnTo>
                    <a:pt x="745" y="399"/>
                  </a:lnTo>
                  <a:lnTo>
                    <a:pt x="776" y="393"/>
                  </a:lnTo>
                  <a:lnTo>
                    <a:pt x="787" y="369"/>
                  </a:lnTo>
                  <a:lnTo>
                    <a:pt x="789" y="336"/>
                  </a:lnTo>
                  <a:lnTo>
                    <a:pt x="783" y="298"/>
                  </a:lnTo>
                  <a:lnTo>
                    <a:pt x="768" y="255"/>
                  </a:lnTo>
                  <a:lnTo>
                    <a:pt x="751" y="218"/>
                  </a:lnTo>
                  <a:lnTo>
                    <a:pt x="745" y="203"/>
                  </a:lnTo>
                  <a:lnTo>
                    <a:pt x="793" y="211"/>
                  </a:lnTo>
                  <a:lnTo>
                    <a:pt x="812" y="243"/>
                  </a:lnTo>
                  <a:lnTo>
                    <a:pt x="831" y="277"/>
                  </a:lnTo>
                  <a:lnTo>
                    <a:pt x="848" y="317"/>
                  </a:lnTo>
                  <a:lnTo>
                    <a:pt x="863" y="399"/>
                  </a:lnTo>
                  <a:lnTo>
                    <a:pt x="854" y="433"/>
                  </a:lnTo>
                  <a:lnTo>
                    <a:pt x="844" y="445"/>
                  </a:lnTo>
                  <a:lnTo>
                    <a:pt x="827" y="454"/>
                  </a:lnTo>
                  <a:lnTo>
                    <a:pt x="793" y="466"/>
                  </a:lnTo>
                  <a:lnTo>
                    <a:pt x="757" y="467"/>
                  </a:lnTo>
                  <a:lnTo>
                    <a:pt x="686" y="448"/>
                  </a:lnTo>
                  <a:lnTo>
                    <a:pt x="650" y="429"/>
                  </a:lnTo>
                  <a:lnTo>
                    <a:pt x="633" y="416"/>
                  </a:lnTo>
                  <a:lnTo>
                    <a:pt x="614" y="403"/>
                  </a:lnTo>
                  <a:lnTo>
                    <a:pt x="597" y="389"/>
                  </a:lnTo>
                  <a:lnTo>
                    <a:pt x="580" y="374"/>
                  </a:lnTo>
                  <a:lnTo>
                    <a:pt x="561" y="357"/>
                  </a:lnTo>
                  <a:lnTo>
                    <a:pt x="544" y="340"/>
                  </a:lnTo>
                  <a:lnTo>
                    <a:pt x="534" y="331"/>
                  </a:lnTo>
                  <a:lnTo>
                    <a:pt x="523" y="321"/>
                  </a:lnTo>
                  <a:lnTo>
                    <a:pt x="510" y="310"/>
                  </a:lnTo>
                  <a:lnTo>
                    <a:pt x="496" y="300"/>
                  </a:lnTo>
                  <a:lnTo>
                    <a:pt x="483" y="289"/>
                  </a:lnTo>
                  <a:lnTo>
                    <a:pt x="468" y="277"/>
                  </a:lnTo>
                  <a:lnTo>
                    <a:pt x="451" y="264"/>
                  </a:lnTo>
                  <a:lnTo>
                    <a:pt x="434" y="251"/>
                  </a:lnTo>
                  <a:lnTo>
                    <a:pt x="416" y="239"/>
                  </a:lnTo>
                  <a:lnTo>
                    <a:pt x="399" y="226"/>
                  </a:lnTo>
                  <a:lnTo>
                    <a:pt x="380" y="213"/>
                  </a:lnTo>
                  <a:lnTo>
                    <a:pt x="361" y="201"/>
                  </a:lnTo>
                  <a:lnTo>
                    <a:pt x="342" y="188"/>
                  </a:lnTo>
                  <a:lnTo>
                    <a:pt x="323" y="175"/>
                  </a:lnTo>
                  <a:lnTo>
                    <a:pt x="304" y="163"/>
                  </a:lnTo>
                  <a:lnTo>
                    <a:pt x="285" y="150"/>
                  </a:lnTo>
                  <a:lnTo>
                    <a:pt x="266" y="139"/>
                  </a:lnTo>
                  <a:lnTo>
                    <a:pt x="247" y="127"/>
                  </a:lnTo>
                  <a:lnTo>
                    <a:pt x="228" y="116"/>
                  </a:lnTo>
                  <a:lnTo>
                    <a:pt x="211" y="106"/>
                  </a:lnTo>
                  <a:lnTo>
                    <a:pt x="177" y="85"/>
                  </a:lnTo>
                  <a:lnTo>
                    <a:pt x="145" y="70"/>
                  </a:lnTo>
                  <a:lnTo>
                    <a:pt x="118" y="57"/>
                  </a:lnTo>
                  <a:lnTo>
                    <a:pt x="93" y="47"/>
                  </a:lnTo>
                  <a:lnTo>
                    <a:pt x="63" y="44"/>
                  </a:lnTo>
                  <a:lnTo>
                    <a:pt x="48" y="55"/>
                  </a:lnTo>
                  <a:lnTo>
                    <a:pt x="38" y="70"/>
                  </a:lnTo>
                  <a:lnTo>
                    <a:pt x="38" y="95"/>
                  </a:lnTo>
                  <a:lnTo>
                    <a:pt x="44" y="12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9" name="Freeform 78"/>
            <p:cNvSpPr>
              <a:spLocks/>
            </p:cNvSpPr>
            <p:nvPr/>
          </p:nvSpPr>
          <p:spPr bwMode="auto">
            <a:xfrm>
              <a:off x="4966" y="1383"/>
              <a:ext cx="159" cy="74"/>
            </a:xfrm>
            <a:custGeom>
              <a:avLst/>
              <a:gdLst>
                <a:gd name="T0" fmla="*/ 10 w 730"/>
                <a:gd name="T1" fmla="*/ 21 h 342"/>
                <a:gd name="T2" fmla="*/ 36 w 730"/>
                <a:gd name="T3" fmla="*/ 13 h 342"/>
                <a:gd name="T4" fmla="*/ 67 w 730"/>
                <a:gd name="T5" fmla="*/ 6 h 342"/>
                <a:gd name="T6" fmla="*/ 109 w 730"/>
                <a:gd name="T7" fmla="*/ 0 h 342"/>
                <a:gd name="T8" fmla="*/ 228 w 730"/>
                <a:gd name="T9" fmla="*/ 2 h 342"/>
                <a:gd name="T10" fmla="*/ 392 w 730"/>
                <a:gd name="T11" fmla="*/ 40 h 342"/>
                <a:gd name="T12" fmla="*/ 436 w 730"/>
                <a:gd name="T13" fmla="*/ 55 h 342"/>
                <a:gd name="T14" fmla="*/ 475 w 730"/>
                <a:gd name="T15" fmla="*/ 68 h 342"/>
                <a:gd name="T16" fmla="*/ 513 w 730"/>
                <a:gd name="T17" fmla="*/ 82 h 342"/>
                <a:gd name="T18" fmla="*/ 548 w 730"/>
                <a:gd name="T19" fmla="*/ 95 h 342"/>
                <a:gd name="T20" fmla="*/ 578 w 730"/>
                <a:gd name="T21" fmla="*/ 106 h 342"/>
                <a:gd name="T22" fmla="*/ 607 w 730"/>
                <a:gd name="T23" fmla="*/ 118 h 342"/>
                <a:gd name="T24" fmla="*/ 631 w 730"/>
                <a:gd name="T25" fmla="*/ 129 h 342"/>
                <a:gd name="T26" fmla="*/ 652 w 730"/>
                <a:gd name="T27" fmla="*/ 140 h 342"/>
                <a:gd name="T28" fmla="*/ 688 w 730"/>
                <a:gd name="T29" fmla="*/ 161 h 342"/>
                <a:gd name="T30" fmla="*/ 713 w 730"/>
                <a:gd name="T31" fmla="*/ 184 h 342"/>
                <a:gd name="T32" fmla="*/ 730 w 730"/>
                <a:gd name="T33" fmla="*/ 230 h 342"/>
                <a:gd name="T34" fmla="*/ 723 w 730"/>
                <a:gd name="T35" fmla="*/ 255 h 342"/>
                <a:gd name="T36" fmla="*/ 707 w 730"/>
                <a:gd name="T37" fmla="*/ 275 h 342"/>
                <a:gd name="T38" fmla="*/ 698 w 730"/>
                <a:gd name="T39" fmla="*/ 285 h 342"/>
                <a:gd name="T40" fmla="*/ 686 w 730"/>
                <a:gd name="T41" fmla="*/ 294 h 342"/>
                <a:gd name="T42" fmla="*/ 662 w 730"/>
                <a:gd name="T43" fmla="*/ 312 h 342"/>
                <a:gd name="T44" fmla="*/ 639 w 730"/>
                <a:gd name="T45" fmla="*/ 325 h 342"/>
                <a:gd name="T46" fmla="*/ 618 w 730"/>
                <a:gd name="T47" fmla="*/ 334 h 342"/>
                <a:gd name="T48" fmla="*/ 597 w 730"/>
                <a:gd name="T49" fmla="*/ 342 h 342"/>
                <a:gd name="T50" fmla="*/ 500 w 730"/>
                <a:gd name="T51" fmla="*/ 317 h 342"/>
                <a:gd name="T52" fmla="*/ 517 w 730"/>
                <a:gd name="T53" fmla="*/ 310 h 342"/>
                <a:gd name="T54" fmla="*/ 551 w 730"/>
                <a:gd name="T55" fmla="*/ 289 h 342"/>
                <a:gd name="T56" fmla="*/ 576 w 730"/>
                <a:gd name="T57" fmla="*/ 256 h 342"/>
                <a:gd name="T58" fmla="*/ 578 w 730"/>
                <a:gd name="T59" fmla="*/ 247 h 342"/>
                <a:gd name="T60" fmla="*/ 576 w 730"/>
                <a:gd name="T61" fmla="*/ 237 h 342"/>
                <a:gd name="T62" fmla="*/ 565 w 730"/>
                <a:gd name="T63" fmla="*/ 215 h 342"/>
                <a:gd name="T64" fmla="*/ 551 w 730"/>
                <a:gd name="T65" fmla="*/ 203 h 342"/>
                <a:gd name="T66" fmla="*/ 536 w 730"/>
                <a:gd name="T67" fmla="*/ 192 h 342"/>
                <a:gd name="T68" fmla="*/ 517 w 730"/>
                <a:gd name="T69" fmla="*/ 179 h 342"/>
                <a:gd name="T70" fmla="*/ 494 w 730"/>
                <a:gd name="T71" fmla="*/ 167 h 342"/>
                <a:gd name="T72" fmla="*/ 470 w 730"/>
                <a:gd name="T73" fmla="*/ 156 h 342"/>
                <a:gd name="T74" fmla="*/ 443 w 730"/>
                <a:gd name="T75" fmla="*/ 144 h 342"/>
                <a:gd name="T76" fmla="*/ 413 w 730"/>
                <a:gd name="T77" fmla="*/ 133 h 342"/>
                <a:gd name="T78" fmla="*/ 384 w 730"/>
                <a:gd name="T79" fmla="*/ 123 h 342"/>
                <a:gd name="T80" fmla="*/ 354 w 730"/>
                <a:gd name="T81" fmla="*/ 112 h 342"/>
                <a:gd name="T82" fmla="*/ 323 w 730"/>
                <a:gd name="T83" fmla="*/ 102 h 342"/>
                <a:gd name="T84" fmla="*/ 263 w 730"/>
                <a:gd name="T85" fmla="*/ 89 h 342"/>
                <a:gd name="T86" fmla="*/ 207 w 730"/>
                <a:gd name="T87" fmla="*/ 78 h 342"/>
                <a:gd name="T88" fmla="*/ 160 w 730"/>
                <a:gd name="T89" fmla="*/ 72 h 342"/>
                <a:gd name="T90" fmla="*/ 40 w 730"/>
                <a:gd name="T91" fmla="*/ 64 h 342"/>
                <a:gd name="T92" fmla="*/ 0 w 730"/>
                <a:gd name="T93" fmla="*/ 55 h 342"/>
                <a:gd name="T94" fmla="*/ 10 w 730"/>
                <a:gd name="T95" fmla="*/ 21 h 342"/>
                <a:gd name="T96" fmla="*/ 10 w 730"/>
                <a:gd name="T97" fmla="*/ 21 h 3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0"/>
                <a:gd name="T148" fmla="*/ 0 h 342"/>
                <a:gd name="T149" fmla="*/ 730 w 730"/>
                <a:gd name="T150" fmla="*/ 342 h 3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0" h="342">
                  <a:moveTo>
                    <a:pt x="10" y="21"/>
                  </a:moveTo>
                  <a:lnTo>
                    <a:pt x="36" y="13"/>
                  </a:lnTo>
                  <a:lnTo>
                    <a:pt x="67" y="6"/>
                  </a:lnTo>
                  <a:lnTo>
                    <a:pt x="109" y="0"/>
                  </a:lnTo>
                  <a:lnTo>
                    <a:pt x="228" y="2"/>
                  </a:lnTo>
                  <a:lnTo>
                    <a:pt x="392" y="40"/>
                  </a:lnTo>
                  <a:lnTo>
                    <a:pt x="436" y="55"/>
                  </a:lnTo>
                  <a:lnTo>
                    <a:pt x="475" y="68"/>
                  </a:lnTo>
                  <a:lnTo>
                    <a:pt x="513" y="82"/>
                  </a:lnTo>
                  <a:lnTo>
                    <a:pt x="548" y="95"/>
                  </a:lnTo>
                  <a:lnTo>
                    <a:pt x="578" y="106"/>
                  </a:lnTo>
                  <a:lnTo>
                    <a:pt x="607" y="118"/>
                  </a:lnTo>
                  <a:lnTo>
                    <a:pt x="631" y="129"/>
                  </a:lnTo>
                  <a:lnTo>
                    <a:pt x="652" y="140"/>
                  </a:lnTo>
                  <a:lnTo>
                    <a:pt x="688" y="161"/>
                  </a:lnTo>
                  <a:lnTo>
                    <a:pt x="713" y="184"/>
                  </a:lnTo>
                  <a:lnTo>
                    <a:pt x="730" y="230"/>
                  </a:lnTo>
                  <a:lnTo>
                    <a:pt x="723" y="255"/>
                  </a:lnTo>
                  <a:lnTo>
                    <a:pt x="707" y="275"/>
                  </a:lnTo>
                  <a:lnTo>
                    <a:pt x="698" y="285"/>
                  </a:lnTo>
                  <a:lnTo>
                    <a:pt x="686" y="294"/>
                  </a:lnTo>
                  <a:lnTo>
                    <a:pt x="662" y="312"/>
                  </a:lnTo>
                  <a:lnTo>
                    <a:pt x="639" y="325"/>
                  </a:lnTo>
                  <a:lnTo>
                    <a:pt x="618" y="334"/>
                  </a:lnTo>
                  <a:lnTo>
                    <a:pt x="597" y="342"/>
                  </a:lnTo>
                  <a:lnTo>
                    <a:pt x="500" y="317"/>
                  </a:lnTo>
                  <a:lnTo>
                    <a:pt x="517" y="310"/>
                  </a:lnTo>
                  <a:lnTo>
                    <a:pt x="551" y="289"/>
                  </a:lnTo>
                  <a:lnTo>
                    <a:pt x="576" y="256"/>
                  </a:lnTo>
                  <a:lnTo>
                    <a:pt x="578" y="247"/>
                  </a:lnTo>
                  <a:lnTo>
                    <a:pt x="576" y="237"/>
                  </a:lnTo>
                  <a:lnTo>
                    <a:pt x="565" y="215"/>
                  </a:lnTo>
                  <a:lnTo>
                    <a:pt x="551" y="203"/>
                  </a:lnTo>
                  <a:lnTo>
                    <a:pt x="536" y="192"/>
                  </a:lnTo>
                  <a:lnTo>
                    <a:pt x="517" y="179"/>
                  </a:lnTo>
                  <a:lnTo>
                    <a:pt x="494" y="167"/>
                  </a:lnTo>
                  <a:lnTo>
                    <a:pt x="470" y="156"/>
                  </a:lnTo>
                  <a:lnTo>
                    <a:pt x="443" y="144"/>
                  </a:lnTo>
                  <a:lnTo>
                    <a:pt x="413" y="133"/>
                  </a:lnTo>
                  <a:lnTo>
                    <a:pt x="384" y="123"/>
                  </a:lnTo>
                  <a:lnTo>
                    <a:pt x="354" y="112"/>
                  </a:lnTo>
                  <a:lnTo>
                    <a:pt x="323" y="102"/>
                  </a:lnTo>
                  <a:lnTo>
                    <a:pt x="263" y="89"/>
                  </a:lnTo>
                  <a:lnTo>
                    <a:pt x="207" y="78"/>
                  </a:lnTo>
                  <a:lnTo>
                    <a:pt x="160" y="72"/>
                  </a:lnTo>
                  <a:lnTo>
                    <a:pt x="40" y="64"/>
                  </a:lnTo>
                  <a:lnTo>
                    <a:pt x="0" y="55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0" name="Freeform 79"/>
            <p:cNvSpPr>
              <a:spLocks/>
            </p:cNvSpPr>
            <p:nvPr/>
          </p:nvSpPr>
          <p:spPr bwMode="auto">
            <a:xfrm>
              <a:off x="5119" y="1401"/>
              <a:ext cx="108" cy="82"/>
            </a:xfrm>
            <a:custGeom>
              <a:avLst/>
              <a:gdLst>
                <a:gd name="T0" fmla="*/ 413 w 497"/>
                <a:gd name="T1" fmla="*/ 0 h 377"/>
                <a:gd name="T2" fmla="*/ 428 w 497"/>
                <a:gd name="T3" fmla="*/ 29 h 377"/>
                <a:gd name="T4" fmla="*/ 449 w 497"/>
                <a:gd name="T5" fmla="*/ 97 h 377"/>
                <a:gd name="T6" fmla="*/ 447 w 497"/>
                <a:gd name="T7" fmla="*/ 139 h 377"/>
                <a:gd name="T8" fmla="*/ 434 w 497"/>
                <a:gd name="T9" fmla="*/ 183 h 377"/>
                <a:gd name="T10" fmla="*/ 403 w 497"/>
                <a:gd name="T11" fmla="*/ 225 h 377"/>
                <a:gd name="T12" fmla="*/ 392 w 497"/>
                <a:gd name="T13" fmla="*/ 234 h 377"/>
                <a:gd name="T14" fmla="*/ 381 w 497"/>
                <a:gd name="T15" fmla="*/ 244 h 377"/>
                <a:gd name="T16" fmla="*/ 365 w 497"/>
                <a:gd name="T17" fmla="*/ 253 h 377"/>
                <a:gd name="T18" fmla="*/ 350 w 497"/>
                <a:gd name="T19" fmla="*/ 263 h 377"/>
                <a:gd name="T20" fmla="*/ 318 w 497"/>
                <a:gd name="T21" fmla="*/ 278 h 377"/>
                <a:gd name="T22" fmla="*/ 287 w 497"/>
                <a:gd name="T23" fmla="*/ 289 h 377"/>
                <a:gd name="T24" fmla="*/ 230 w 497"/>
                <a:gd name="T25" fmla="*/ 301 h 377"/>
                <a:gd name="T26" fmla="*/ 137 w 497"/>
                <a:gd name="T27" fmla="*/ 301 h 377"/>
                <a:gd name="T28" fmla="*/ 69 w 497"/>
                <a:gd name="T29" fmla="*/ 286 h 377"/>
                <a:gd name="T30" fmla="*/ 25 w 497"/>
                <a:gd name="T31" fmla="*/ 282 h 377"/>
                <a:gd name="T32" fmla="*/ 2 w 497"/>
                <a:gd name="T33" fmla="*/ 299 h 377"/>
                <a:gd name="T34" fmla="*/ 0 w 497"/>
                <a:gd name="T35" fmla="*/ 322 h 377"/>
                <a:gd name="T36" fmla="*/ 10 w 497"/>
                <a:gd name="T37" fmla="*/ 333 h 377"/>
                <a:gd name="T38" fmla="*/ 29 w 497"/>
                <a:gd name="T39" fmla="*/ 344 h 377"/>
                <a:gd name="T40" fmla="*/ 57 w 497"/>
                <a:gd name="T41" fmla="*/ 354 h 377"/>
                <a:gd name="T42" fmla="*/ 95 w 497"/>
                <a:gd name="T43" fmla="*/ 363 h 377"/>
                <a:gd name="T44" fmla="*/ 143 w 497"/>
                <a:gd name="T45" fmla="*/ 373 h 377"/>
                <a:gd name="T46" fmla="*/ 196 w 497"/>
                <a:gd name="T47" fmla="*/ 377 h 377"/>
                <a:gd name="T48" fmla="*/ 303 w 497"/>
                <a:gd name="T49" fmla="*/ 373 h 377"/>
                <a:gd name="T50" fmla="*/ 354 w 497"/>
                <a:gd name="T51" fmla="*/ 356 h 377"/>
                <a:gd name="T52" fmla="*/ 402 w 497"/>
                <a:gd name="T53" fmla="*/ 329 h 377"/>
                <a:gd name="T54" fmla="*/ 422 w 497"/>
                <a:gd name="T55" fmla="*/ 310 h 377"/>
                <a:gd name="T56" fmla="*/ 441 w 497"/>
                <a:gd name="T57" fmla="*/ 289 h 377"/>
                <a:gd name="T58" fmla="*/ 476 w 497"/>
                <a:gd name="T59" fmla="*/ 232 h 377"/>
                <a:gd name="T60" fmla="*/ 495 w 497"/>
                <a:gd name="T61" fmla="*/ 171 h 377"/>
                <a:gd name="T62" fmla="*/ 497 w 497"/>
                <a:gd name="T63" fmla="*/ 122 h 377"/>
                <a:gd name="T64" fmla="*/ 489 w 497"/>
                <a:gd name="T65" fmla="*/ 82 h 377"/>
                <a:gd name="T66" fmla="*/ 474 w 497"/>
                <a:gd name="T67" fmla="*/ 50 h 377"/>
                <a:gd name="T68" fmla="*/ 453 w 497"/>
                <a:gd name="T69" fmla="*/ 27 h 377"/>
                <a:gd name="T70" fmla="*/ 434 w 497"/>
                <a:gd name="T71" fmla="*/ 12 h 377"/>
                <a:gd name="T72" fmla="*/ 413 w 497"/>
                <a:gd name="T73" fmla="*/ 0 h 377"/>
                <a:gd name="T74" fmla="*/ 413 w 497"/>
                <a:gd name="T75" fmla="*/ 0 h 3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97"/>
                <a:gd name="T115" fmla="*/ 0 h 377"/>
                <a:gd name="T116" fmla="*/ 497 w 497"/>
                <a:gd name="T117" fmla="*/ 377 h 3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97" h="377">
                  <a:moveTo>
                    <a:pt x="413" y="0"/>
                  </a:moveTo>
                  <a:lnTo>
                    <a:pt x="428" y="29"/>
                  </a:lnTo>
                  <a:lnTo>
                    <a:pt x="449" y="97"/>
                  </a:lnTo>
                  <a:lnTo>
                    <a:pt x="447" y="139"/>
                  </a:lnTo>
                  <a:lnTo>
                    <a:pt x="434" y="183"/>
                  </a:lnTo>
                  <a:lnTo>
                    <a:pt x="403" y="225"/>
                  </a:lnTo>
                  <a:lnTo>
                    <a:pt x="392" y="234"/>
                  </a:lnTo>
                  <a:lnTo>
                    <a:pt x="381" y="244"/>
                  </a:lnTo>
                  <a:lnTo>
                    <a:pt x="365" y="253"/>
                  </a:lnTo>
                  <a:lnTo>
                    <a:pt x="350" y="263"/>
                  </a:lnTo>
                  <a:lnTo>
                    <a:pt x="318" y="278"/>
                  </a:lnTo>
                  <a:lnTo>
                    <a:pt x="287" y="289"/>
                  </a:lnTo>
                  <a:lnTo>
                    <a:pt x="230" y="301"/>
                  </a:lnTo>
                  <a:lnTo>
                    <a:pt x="137" y="301"/>
                  </a:lnTo>
                  <a:lnTo>
                    <a:pt x="69" y="286"/>
                  </a:lnTo>
                  <a:lnTo>
                    <a:pt x="25" y="282"/>
                  </a:lnTo>
                  <a:lnTo>
                    <a:pt x="2" y="299"/>
                  </a:lnTo>
                  <a:lnTo>
                    <a:pt x="0" y="322"/>
                  </a:lnTo>
                  <a:lnTo>
                    <a:pt x="10" y="333"/>
                  </a:lnTo>
                  <a:lnTo>
                    <a:pt x="29" y="344"/>
                  </a:lnTo>
                  <a:lnTo>
                    <a:pt x="57" y="354"/>
                  </a:lnTo>
                  <a:lnTo>
                    <a:pt x="95" y="363"/>
                  </a:lnTo>
                  <a:lnTo>
                    <a:pt x="143" y="373"/>
                  </a:lnTo>
                  <a:lnTo>
                    <a:pt x="196" y="377"/>
                  </a:lnTo>
                  <a:lnTo>
                    <a:pt x="303" y="373"/>
                  </a:lnTo>
                  <a:lnTo>
                    <a:pt x="354" y="356"/>
                  </a:lnTo>
                  <a:lnTo>
                    <a:pt x="402" y="329"/>
                  </a:lnTo>
                  <a:lnTo>
                    <a:pt x="422" y="310"/>
                  </a:lnTo>
                  <a:lnTo>
                    <a:pt x="441" y="289"/>
                  </a:lnTo>
                  <a:lnTo>
                    <a:pt x="476" y="232"/>
                  </a:lnTo>
                  <a:lnTo>
                    <a:pt x="495" y="171"/>
                  </a:lnTo>
                  <a:lnTo>
                    <a:pt x="497" y="122"/>
                  </a:lnTo>
                  <a:lnTo>
                    <a:pt x="489" y="82"/>
                  </a:lnTo>
                  <a:lnTo>
                    <a:pt x="474" y="50"/>
                  </a:lnTo>
                  <a:lnTo>
                    <a:pt x="453" y="27"/>
                  </a:lnTo>
                  <a:lnTo>
                    <a:pt x="434" y="12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88"/>
            <p:cNvSpPr>
              <a:spLocks/>
            </p:cNvSpPr>
            <p:nvPr/>
          </p:nvSpPr>
          <p:spPr bwMode="auto">
            <a:xfrm>
              <a:off x="4671" y="1677"/>
              <a:ext cx="140" cy="63"/>
            </a:xfrm>
            <a:custGeom>
              <a:avLst/>
              <a:gdLst>
                <a:gd name="T0" fmla="*/ 0 w 648"/>
                <a:gd name="T1" fmla="*/ 244 h 289"/>
                <a:gd name="T2" fmla="*/ 15 w 648"/>
                <a:gd name="T3" fmla="*/ 289 h 289"/>
                <a:gd name="T4" fmla="*/ 648 w 648"/>
                <a:gd name="T5" fmla="*/ 17 h 289"/>
                <a:gd name="T6" fmla="*/ 648 w 648"/>
                <a:gd name="T7" fmla="*/ 0 h 289"/>
                <a:gd name="T8" fmla="*/ 618 w 648"/>
                <a:gd name="T9" fmla="*/ 10 h 289"/>
                <a:gd name="T10" fmla="*/ 583 w 648"/>
                <a:gd name="T11" fmla="*/ 21 h 289"/>
                <a:gd name="T12" fmla="*/ 542 w 648"/>
                <a:gd name="T13" fmla="*/ 36 h 289"/>
                <a:gd name="T14" fmla="*/ 492 w 648"/>
                <a:gd name="T15" fmla="*/ 52 h 289"/>
                <a:gd name="T16" fmla="*/ 439 w 648"/>
                <a:gd name="T17" fmla="*/ 69 h 289"/>
                <a:gd name="T18" fmla="*/ 384 w 648"/>
                <a:gd name="T19" fmla="*/ 86 h 289"/>
                <a:gd name="T20" fmla="*/ 331 w 648"/>
                <a:gd name="T21" fmla="*/ 103 h 289"/>
                <a:gd name="T22" fmla="*/ 275 w 648"/>
                <a:gd name="T23" fmla="*/ 122 h 289"/>
                <a:gd name="T24" fmla="*/ 247 w 648"/>
                <a:gd name="T25" fmla="*/ 131 h 289"/>
                <a:gd name="T26" fmla="*/ 220 w 648"/>
                <a:gd name="T27" fmla="*/ 143 h 289"/>
                <a:gd name="T28" fmla="*/ 192 w 648"/>
                <a:gd name="T29" fmla="*/ 154 h 289"/>
                <a:gd name="T30" fmla="*/ 165 w 648"/>
                <a:gd name="T31" fmla="*/ 168 h 289"/>
                <a:gd name="T32" fmla="*/ 139 w 648"/>
                <a:gd name="T33" fmla="*/ 179 h 289"/>
                <a:gd name="T34" fmla="*/ 112 w 648"/>
                <a:gd name="T35" fmla="*/ 190 h 289"/>
                <a:gd name="T36" fmla="*/ 89 w 648"/>
                <a:gd name="T37" fmla="*/ 200 h 289"/>
                <a:gd name="T38" fmla="*/ 68 w 648"/>
                <a:gd name="T39" fmla="*/ 211 h 289"/>
                <a:gd name="T40" fmla="*/ 32 w 648"/>
                <a:gd name="T41" fmla="*/ 226 h 289"/>
                <a:gd name="T42" fmla="*/ 0 w 648"/>
                <a:gd name="T43" fmla="*/ 244 h 289"/>
                <a:gd name="T44" fmla="*/ 0 w 648"/>
                <a:gd name="T45" fmla="*/ 244 h 28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48"/>
                <a:gd name="T70" fmla="*/ 0 h 289"/>
                <a:gd name="T71" fmla="*/ 648 w 648"/>
                <a:gd name="T72" fmla="*/ 289 h 28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48" h="289">
                  <a:moveTo>
                    <a:pt x="0" y="244"/>
                  </a:moveTo>
                  <a:lnTo>
                    <a:pt x="15" y="289"/>
                  </a:lnTo>
                  <a:lnTo>
                    <a:pt x="648" y="17"/>
                  </a:lnTo>
                  <a:lnTo>
                    <a:pt x="648" y="0"/>
                  </a:lnTo>
                  <a:lnTo>
                    <a:pt x="618" y="10"/>
                  </a:lnTo>
                  <a:lnTo>
                    <a:pt x="583" y="21"/>
                  </a:lnTo>
                  <a:lnTo>
                    <a:pt x="542" y="36"/>
                  </a:lnTo>
                  <a:lnTo>
                    <a:pt x="492" y="52"/>
                  </a:lnTo>
                  <a:lnTo>
                    <a:pt x="439" y="69"/>
                  </a:lnTo>
                  <a:lnTo>
                    <a:pt x="384" y="86"/>
                  </a:lnTo>
                  <a:lnTo>
                    <a:pt x="331" y="103"/>
                  </a:lnTo>
                  <a:lnTo>
                    <a:pt x="275" y="122"/>
                  </a:lnTo>
                  <a:lnTo>
                    <a:pt x="247" y="131"/>
                  </a:lnTo>
                  <a:lnTo>
                    <a:pt x="220" y="143"/>
                  </a:lnTo>
                  <a:lnTo>
                    <a:pt x="192" y="154"/>
                  </a:lnTo>
                  <a:lnTo>
                    <a:pt x="165" y="168"/>
                  </a:lnTo>
                  <a:lnTo>
                    <a:pt x="139" y="179"/>
                  </a:lnTo>
                  <a:lnTo>
                    <a:pt x="112" y="190"/>
                  </a:lnTo>
                  <a:lnTo>
                    <a:pt x="89" y="200"/>
                  </a:lnTo>
                  <a:lnTo>
                    <a:pt x="68" y="211"/>
                  </a:lnTo>
                  <a:lnTo>
                    <a:pt x="32" y="226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C99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85" name="Picture 90" descr="HH00443_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43808" y="4509120"/>
            <a:ext cx="1008112" cy="86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91" descr="HH00546_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68144" y="3284984"/>
            <a:ext cx="63023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94" descr="HH00623_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139952" y="4581128"/>
            <a:ext cx="10795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0" name="Picture 98" descr="HH00687_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331640" y="1916832"/>
            <a:ext cx="864096" cy="85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1" name="Picture 119" descr="J008638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331640" y="3140968"/>
            <a:ext cx="6238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8" name="WordArt 166"/>
          <p:cNvSpPr>
            <a:spLocks noChangeArrowheads="1" noChangeShapeType="1" noTextEdit="1"/>
          </p:cNvSpPr>
          <p:nvPr/>
        </p:nvSpPr>
        <p:spPr bwMode="auto">
          <a:xfrm>
            <a:off x="6372200" y="6499225"/>
            <a:ext cx="2540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0" name="Рисунок 139" descr="18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915816" y="1916832"/>
            <a:ext cx="766192" cy="933361"/>
          </a:xfrm>
          <a:prstGeom prst="rect">
            <a:avLst/>
          </a:prstGeom>
        </p:spPr>
      </p:pic>
      <p:pic>
        <p:nvPicPr>
          <p:cNvPr id="141" name="Рисунок 140" descr="0_8ad69_38a67c71_M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3572331">
            <a:off x="2882361" y="627899"/>
            <a:ext cx="669076" cy="1140471"/>
          </a:xfrm>
          <a:prstGeom prst="rect">
            <a:avLst/>
          </a:prstGeom>
        </p:spPr>
      </p:pic>
      <p:pic>
        <p:nvPicPr>
          <p:cNvPr id="142" name="Рисунок 141" descr="128-128_2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4283968" y="3140968"/>
            <a:ext cx="975360" cy="975360"/>
          </a:xfrm>
          <a:prstGeom prst="rect">
            <a:avLst/>
          </a:prstGeom>
        </p:spPr>
      </p:pic>
      <p:pic>
        <p:nvPicPr>
          <p:cNvPr id="143" name="Рисунок 142" descr="17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187624" y="4365104"/>
            <a:ext cx="864096" cy="907482"/>
          </a:xfrm>
          <a:prstGeom prst="rect">
            <a:avLst/>
          </a:prstGeom>
        </p:spPr>
      </p:pic>
      <p:pic>
        <p:nvPicPr>
          <p:cNvPr id="144" name="Рисунок 143" descr="redapp065.pn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5724128" y="4365104"/>
            <a:ext cx="824601" cy="980728"/>
          </a:xfrm>
          <a:prstGeom prst="rect">
            <a:avLst/>
          </a:prstGeom>
        </p:spPr>
      </p:pic>
      <p:pic>
        <p:nvPicPr>
          <p:cNvPr id="145" name="Рисунок 144" descr="tani35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1187624" y="692696"/>
            <a:ext cx="1080120" cy="909228"/>
          </a:xfrm>
          <a:prstGeom prst="rect">
            <a:avLst/>
          </a:prstGeom>
        </p:spPr>
      </p:pic>
      <p:pic>
        <p:nvPicPr>
          <p:cNvPr id="146" name="Рисунок 145" descr="с.jp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4067944" y="836712"/>
            <a:ext cx="1301427" cy="792088"/>
          </a:xfrm>
          <a:prstGeom prst="rect">
            <a:avLst/>
          </a:prstGeom>
        </p:spPr>
      </p:pic>
      <p:pic>
        <p:nvPicPr>
          <p:cNvPr id="147" name="Рисунок 146" descr="кузнечик.jp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5652120" y="2060848"/>
            <a:ext cx="1116918" cy="742578"/>
          </a:xfrm>
          <a:prstGeom prst="rect">
            <a:avLst/>
          </a:prstGeom>
        </p:spPr>
      </p:pic>
      <p:sp>
        <p:nvSpPr>
          <p:cNvPr id="151" name="Нижний колонтитул 10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12096" cy="365125"/>
          </a:xfrm>
        </p:spPr>
        <p:txBody>
          <a:bodyPr/>
          <a:lstStyle/>
          <a:p>
            <a:r>
              <a:rPr lang="ru-RU" b="1" dirty="0" smtClean="0"/>
              <a:t>Меню </a:t>
            </a:r>
            <a:r>
              <a:rPr lang="ru-RU" b="1" dirty="0"/>
              <a:t>школьного психолога  </a:t>
            </a:r>
            <a:r>
              <a:rPr lang="ru-RU" b="1" dirty="0" smtClean="0">
                <a:hlinkClick r:id="rId18"/>
              </a:rPr>
              <a:t>https</a:t>
            </a:r>
            <a:r>
              <a:rPr lang="ru-RU" b="1" dirty="0">
                <a:hlinkClick r:id="rId18"/>
              </a:rPr>
              <a:t>://psi-school.ru</a:t>
            </a:r>
            <a:r>
              <a:rPr lang="ru-RU" b="1" dirty="0" smtClean="0">
                <a:hlinkClick r:id="rId18"/>
              </a:rPr>
              <a:t>/</a:t>
            </a:r>
            <a:r>
              <a:rPr lang="en-US" b="1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73628 0.122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9 0.03102 L 0.54341 -0.27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35 0.01273 L 0.4033 0.086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-0.00162 L 0.246 0.418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Таблица 103"/>
          <p:cNvGraphicFramePr>
            <a:graphicFrameLocks noGrp="1"/>
          </p:cNvGraphicFramePr>
          <p:nvPr/>
        </p:nvGraphicFramePr>
        <p:xfrm>
          <a:off x="7092280" y="1412776"/>
          <a:ext cx="1774190" cy="4320480"/>
        </p:xfrm>
        <a:graphic>
          <a:graphicData uri="http://schemas.openxmlformats.org/drawingml/2006/table">
            <a:tbl>
              <a:tblPr/>
              <a:tblGrid>
                <a:gridCol w="887095"/>
                <a:gridCol w="887095"/>
              </a:tblGrid>
              <a:tr h="1058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А1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Б3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В4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Г2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3" name="Таблица 102"/>
          <p:cNvGraphicFramePr>
            <a:graphicFrameLocks noGrp="1"/>
          </p:cNvGraphicFramePr>
          <p:nvPr/>
        </p:nvGraphicFramePr>
        <p:xfrm>
          <a:off x="467545" y="476672"/>
          <a:ext cx="6408710" cy="5688632"/>
        </p:xfrm>
        <a:graphic>
          <a:graphicData uri="http://schemas.openxmlformats.org/drawingml/2006/table">
            <a:tbl>
              <a:tblPr/>
              <a:tblGrid>
                <a:gridCol w="561565"/>
                <a:gridCol w="1488412"/>
                <a:gridCol w="1541224"/>
                <a:gridCol w="1355502"/>
                <a:gridCol w="1462007"/>
              </a:tblGrid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98" name="WordArt 166"/>
          <p:cNvSpPr>
            <a:spLocks noChangeArrowheads="1" noChangeShapeType="1" noTextEdit="1"/>
          </p:cNvSpPr>
          <p:nvPr/>
        </p:nvSpPr>
        <p:spPr bwMode="auto">
          <a:xfrm>
            <a:off x="6372200" y="6499225"/>
            <a:ext cx="2540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6" name="Рисунок 85" descr="капуста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31640" y="692696"/>
            <a:ext cx="1021945" cy="936104"/>
          </a:xfrm>
          <a:prstGeom prst="rect">
            <a:avLst/>
          </a:prstGeom>
        </p:spPr>
      </p:pic>
      <p:pic>
        <p:nvPicPr>
          <p:cNvPr id="87" name="Рисунок 86" descr="горох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71800" y="1916832"/>
            <a:ext cx="981619" cy="908720"/>
          </a:xfrm>
          <a:prstGeom prst="rect">
            <a:avLst/>
          </a:prstGeom>
        </p:spPr>
      </p:pic>
      <p:pic>
        <p:nvPicPr>
          <p:cNvPr id="88" name="Рисунок 87" descr="огурцы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67944" y="3212976"/>
            <a:ext cx="1274130" cy="946165"/>
          </a:xfrm>
          <a:prstGeom prst="rect">
            <a:avLst/>
          </a:prstGeom>
        </p:spPr>
      </p:pic>
      <p:pic>
        <p:nvPicPr>
          <p:cNvPr id="89" name="Рисунок 88" descr="перец горький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699792" y="4437112"/>
            <a:ext cx="1171608" cy="920151"/>
          </a:xfrm>
          <a:prstGeom prst="rect">
            <a:avLst/>
          </a:prstGeom>
        </p:spPr>
      </p:pic>
      <p:pic>
        <p:nvPicPr>
          <p:cNvPr id="90" name="Рисунок 89" descr="помидор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652120" y="544852"/>
            <a:ext cx="1074594" cy="1088875"/>
          </a:xfrm>
          <a:prstGeom prst="rect">
            <a:avLst/>
          </a:prstGeom>
        </p:spPr>
      </p:pic>
      <p:pic>
        <p:nvPicPr>
          <p:cNvPr id="91" name="Рисунок 90" descr="лимон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259632" y="4365104"/>
            <a:ext cx="1031431" cy="904142"/>
          </a:xfrm>
          <a:prstGeom prst="rect">
            <a:avLst/>
          </a:prstGeom>
        </p:spPr>
      </p:pic>
      <p:pic>
        <p:nvPicPr>
          <p:cNvPr id="92" name="Рисунок 91" descr="024__035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115616" y="3140968"/>
            <a:ext cx="1219508" cy="916316"/>
          </a:xfrm>
          <a:prstGeom prst="rect">
            <a:avLst/>
          </a:prstGeom>
        </p:spPr>
      </p:pic>
      <p:pic>
        <p:nvPicPr>
          <p:cNvPr id="93" name="Рисунок 92" descr="024__101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5580112" y="3212976"/>
            <a:ext cx="1126286" cy="853247"/>
          </a:xfrm>
          <a:prstGeom prst="rect">
            <a:avLst/>
          </a:prstGeom>
        </p:spPr>
      </p:pic>
      <p:pic>
        <p:nvPicPr>
          <p:cNvPr id="94" name="Рисунок 93" descr="вишня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427984" y="1916832"/>
            <a:ext cx="701864" cy="858268"/>
          </a:xfrm>
          <a:prstGeom prst="rect">
            <a:avLst/>
          </a:prstGeom>
        </p:spPr>
      </p:pic>
      <p:pic>
        <p:nvPicPr>
          <p:cNvPr id="95" name="Рисунок 94" descr="2-230x230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4139952" y="4437112"/>
            <a:ext cx="1100277" cy="936104"/>
          </a:xfrm>
          <a:prstGeom prst="rect">
            <a:avLst/>
          </a:prstGeom>
        </p:spPr>
      </p:pic>
      <p:pic>
        <p:nvPicPr>
          <p:cNvPr id="96" name="Рисунок 95" descr="4-230x230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699792" y="3140968"/>
            <a:ext cx="1172801" cy="936103"/>
          </a:xfrm>
          <a:prstGeom prst="rect">
            <a:avLst/>
          </a:prstGeom>
        </p:spPr>
      </p:pic>
      <p:pic>
        <p:nvPicPr>
          <p:cNvPr id="98" name="Рисунок 97" descr="6-230x230.pn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5652120" y="4437112"/>
            <a:ext cx="936104" cy="936104"/>
          </a:xfrm>
          <a:prstGeom prst="rect">
            <a:avLst/>
          </a:prstGeom>
        </p:spPr>
      </p:pic>
      <p:pic>
        <p:nvPicPr>
          <p:cNvPr id="99" name="Рисунок 98" descr="07-230x230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1259632" y="1844824"/>
            <a:ext cx="1029300" cy="957292"/>
          </a:xfrm>
          <a:prstGeom prst="rect">
            <a:avLst/>
          </a:prstGeom>
        </p:spPr>
      </p:pic>
      <p:pic>
        <p:nvPicPr>
          <p:cNvPr id="100" name="Рисунок 99" descr="09-300x300.pn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2771800" y="620688"/>
            <a:ext cx="914402" cy="914402"/>
          </a:xfrm>
          <a:prstGeom prst="rect">
            <a:avLst/>
          </a:prstGeom>
        </p:spPr>
      </p:pic>
      <p:pic>
        <p:nvPicPr>
          <p:cNvPr id="101" name="Рисунок 100" descr="9-230x230.pn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4139952" y="764704"/>
            <a:ext cx="1028785" cy="864096"/>
          </a:xfrm>
          <a:prstGeom prst="rect">
            <a:avLst/>
          </a:prstGeom>
        </p:spPr>
      </p:pic>
      <p:pic>
        <p:nvPicPr>
          <p:cNvPr id="102" name="Рисунок 101" descr="010-300x300.png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5724128" y="1988840"/>
            <a:ext cx="914402" cy="914402"/>
          </a:xfrm>
          <a:prstGeom prst="rect">
            <a:avLst/>
          </a:prstGeom>
        </p:spPr>
      </p:pic>
      <p:sp>
        <p:nvSpPr>
          <p:cNvPr id="106" name="Нижний колонтитул 10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12096" cy="365125"/>
          </a:xfrm>
        </p:spPr>
        <p:txBody>
          <a:bodyPr/>
          <a:lstStyle/>
          <a:p>
            <a:r>
              <a:rPr lang="ru-RU" b="1" dirty="0" smtClean="0"/>
              <a:t>Меню </a:t>
            </a:r>
            <a:r>
              <a:rPr lang="ru-RU" b="1" dirty="0"/>
              <a:t>школьного психолога  </a:t>
            </a:r>
            <a:r>
              <a:rPr lang="ru-RU" b="1" dirty="0" smtClean="0">
                <a:hlinkClick r:id="rId19"/>
              </a:rPr>
              <a:t>https</a:t>
            </a:r>
            <a:r>
              <a:rPr lang="ru-RU" b="1" dirty="0">
                <a:hlinkClick r:id="rId19"/>
              </a:rPr>
              <a:t>://psi-school.ru</a:t>
            </a:r>
            <a:r>
              <a:rPr lang="ru-RU" b="1" dirty="0" smtClean="0">
                <a:hlinkClick r:id="rId19"/>
              </a:rPr>
              <a:t>/</a:t>
            </a:r>
            <a:r>
              <a:rPr lang="en-US" b="1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39 0.04977 L 0.73107 -0.412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55122 0.08403 " pathEditMode="relative" ptsTypes="AA">
                                      <p:cBhvr>
                                        <p:cTn id="1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0.40833 0.430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01 0.02199 L 0.25348 0.242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7092280" y="1412776"/>
          <a:ext cx="1774190" cy="4320480"/>
        </p:xfrm>
        <a:graphic>
          <a:graphicData uri="http://schemas.openxmlformats.org/drawingml/2006/table">
            <a:tbl>
              <a:tblPr/>
              <a:tblGrid>
                <a:gridCol w="887095"/>
                <a:gridCol w="887095"/>
              </a:tblGrid>
              <a:tr h="1058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en-US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en-US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en-US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en-US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467545" y="476672"/>
          <a:ext cx="6408710" cy="5688632"/>
        </p:xfrm>
        <a:graphic>
          <a:graphicData uri="http://schemas.openxmlformats.org/drawingml/2006/table">
            <a:tbl>
              <a:tblPr/>
              <a:tblGrid>
                <a:gridCol w="561565"/>
                <a:gridCol w="1488412"/>
                <a:gridCol w="1541224"/>
                <a:gridCol w="1355502"/>
                <a:gridCol w="1462007"/>
              </a:tblGrid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98" name="WordArt 166"/>
          <p:cNvSpPr>
            <a:spLocks noChangeArrowheads="1" noChangeShapeType="1" noTextEdit="1"/>
          </p:cNvSpPr>
          <p:nvPr/>
        </p:nvSpPr>
        <p:spPr bwMode="auto">
          <a:xfrm>
            <a:off x="6372200" y="6499225"/>
            <a:ext cx="2540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Рисунок 3" descr="11-230x23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15616" y="620688"/>
            <a:ext cx="1100277" cy="1100277"/>
          </a:xfrm>
          <a:prstGeom prst="rect">
            <a:avLst/>
          </a:prstGeom>
        </p:spPr>
      </p:pic>
      <p:pic>
        <p:nvPicPr>
          <p:cNvPr id="5" name="Рисунок 4" descr="13-230x23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99792" y="620688"/>
            <a:ext cx="1028269" cy="936104"/>
          </a:xfrm>
          <a:prstGeom prst="rect">
            <a:avLst/>
          </a:prstGeom>
        </p:spPr>
      </p:pic>
      <p:pic>
        <p:nvPicPr>
          <p:cNvPr id="7" name="Рисунок 6" descr="GevENkpC-jQ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11960" y="4437112"/>
            <a:ext cx="1171848" cy="936104"/>
          </a:xfrm>
          <a:prstGeom prst="rect">
            <a:avLst/>
          </a:prstGeom>
        </p:spPr>
      </p:pic>
      <p:pic>
        <p:nvPicPr>
          <p:cNvPr id="8" name="Рисунок 7" descr="belochka1-300x300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71800" y="3140968"/>
            <a:ext cx="996901" cy="924893"/>
          </a:xfrm>
          <a:prstGeom prst="rect">
            <a:avLst/>
          </a:prstGeom>
        </p:spPr>
      </p:pic>
      <p:pic>
        <p:nvPicPr>
          <p:cNvPr id="9" name="Рисунок 8" descr="1-230x230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580112" y="1772816"/>
            <a:ext cx="1172285" cy="1028269"/>
          </a:xfrm>
          <a:prstGeom prst="rect">
            <a:avLst/>
          </a:prstGeom>
        </p:spPr>
      </p:pic>
      <p:pic>
        <p:nvPicPr>
          <p:cNvPr id="10" name="Рисунок 9" descr="5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187624" y="3140968"/>
            <a:ext cx="963930" cy="975360"/>
          </a:xfrm>
          <a:prstGeom prst="rect">
            <a:avLst/>
          </a:prstGeom>
        </p:spPr>
      </p:pic>
      <p:pic>
        <p:nvPicPr>
          <p:cNvPr id="11" name="Рисунок 10" descr="030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211960" y="1916832"/>
            <a:ext cx="1024389" cy="972869"/>
          </a:xfrm>
          <a:prstGeom prst="rect">
            <a:avLst/>
          </a:prstGeom>
        </p:spPr>
      </p:pic>
      <p:pic>
        <p:nvPicPr>
          <p:cNvPr id="13" name="Рисунок 12" descr="0fb28ca039a2038095436a83dc7cd6f1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331640" y="1916832"/>
            <a:ext cx="925350" cy="931170"/>
          </a:xfrm>
          <a:prstGeom prst="rect">
            <a:avLst/>
          </a:prstGeom>
        </p:spPr>
      </p:pic>
      <p:pic>
        <p:nvPicPr>
          <p:cNvPr id="15" name="Рисунок 14" descr="46f941d0f1f2b6987b02cedbd799e349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1187624" y="4365104"/>
            <a:ext cx="1137294" cy="967366"/>
          </a:xfrm>
          <a:prstGeom prst="rect">
            <a:avLst/>
          </a:prstGeom>
        </p:spPr>
      </p:pic>
      <p:pic>
        <p:nvPicPr>
          <p:cNvPr id="16" name="Рисунок 15" descr="126-1262827_abaixo-algumas-imagens-em-png-mais-40-no-pacote-mona-melisa-designs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5508104" y="4365104"/>
            <a:ext cx="1296144" cy="953859"/>
          </a:xfrm>
          <a:prstGeom prst="rect">
            <a:avLst/>
          </a:prstGeom>
        </p:spPr>
      </p:pic>
      <p:pic>
        <p:nvPicPr>
          <p:cNvPr id="17" name="Рисунок 16" descr="212-2123981_learning-clip-art-rocking-horse-png-clip-art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flipH="1">
            <a:off x="4283968" y="692696"/>
            <a:ext cx="864096" cy="844536"/>
          </a:xfrm>
          <a:prstGeom prst="rect">
            <a:avLst/>
          </a:prstGeom>
        </p:spPr>
      </p:pic>
      <p:pic>
        <p:nvPicPr>
          <p:cNvPr id="18" name="Рисунок 17" descr="7127cdb5de6a90129baa79023d8faa3d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5580112" y="692696"/>
            <a:ext cx="977171" cy="856188"/>
          </a:xfrm>
          <a:prstGeom prst="rect">
            <a:avLst/>
          </a:prstGeom>
        </p:spPr>
      </p:pic>
      <p:pic>
        <p:nvPicPr>
          <p:cNvPr id="19" name="Рисунок 18" descr="s1200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2699792" y="1988840"/>
            <a:ext cx="1148409" cy="850780"/>
          </a:xfrm>
          <a:prstGeom prst="rect">
            <a:avLst/>
          </a:prstGeom>
        </p:spPr>
      </p:pic>
      <p:pic>
        <p:nvPicPr>
          <p:cNvPr id="20" name="Рисунок 19" descr="s1200 (1).jp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2843808" y="4365104"/>
            <a:ext cx="908720" cy="908720"/>
          </a:xfrm>
          <a:prstGeom prst="rect">
            <a:avLst/>
          </a:prstGeom>
        </p:spPr>
      </p:pic>
      <p:pic>
        <p:nvPicPr>
          <p:cNvPr id="22" name="Рисунок 21" descr="Toy-Packaging-1024x1024.jp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4283968" y="3140968"/>
            <a:ext cx="936104" cy="936104"/>
          </a:xfrm>
          <a:prstGeom prst="rect">
            <a:avLst/>
          </a:prstGeom>
        </p:spPr>
      </p:pic>
      <p:pic>
        <p:nvPicPr>
          <p:cNvPr id="24" name="Рисунок 23" descr="kartinki-na-prozrachnom-fone-dlya-detej-2.png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5580112" y="3212976"/>
            <a:ext cx="1152128" cy="909221"/>
          </a:xfrm>
          <a:prstGeom prst="rect">
            <a:avLst/>
          </a:prstGeom>
        </p:spPr>
      </p:pic>
      <p:sp>
        <p:nvSpPr>
          <p:cNvPr id="28" name="Нижний колонтитул 10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12096" cy="365125"/>
          </a:xfrm>
        </p:spPr>
        <p:txBody>
          <a:bodyPr/>
          <a:lstStyle/>
          <a:p>
            <a:r>
              <a:rPr lang="ru-RU" b="1" dirty="0" smtClean="0"/>
              <a:t>Меню </a:t>
            </a:r>
            <a:r>
              <a:rPr lang="ru-RU" b="1" dirty="0"/>
              <a:t>школьного психолога  </a:t>
            </a:r>
            <a:r>
              <a:rPr lang="ru-RU" b="1" dirty="0" smtClean="0">
                <a:hlinkClick r:id="rId19"/>
              </a:rPr>
              <a:t>https</a:t>
            </a:r>
            <a:r>
              <a:rPr lang="ru-RU" b="1" dirty="0">
                <a:hlinkClick r:id="rId19"/>
              </a:rPr>
              <a:t>://psi-school.ru</a:t>
            </a:r>
            <a:r>
              <a:rPr lang="ru-RU" b="1" dirty="0" smtClean="0">
                <a:hlinkClick r:id="rId19"/>
              </a:rPr>
              <a:t>/</a:t>
            </a:r>
            <a:r>
              <a:rPr lang="en-US" b="1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0463 L 0.72118 -0.05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5434 -0.2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0.00532 L 0.40573 0.078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34 -0.02037 L 0.26944 0.609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7092280" y="1412776"/>
          <a:ext cx="1774190" cy="4320480"/>
        </p:xfrm>
        <a:graphic>
          <a:graphicData uri="http://schemas.openxmlformats.org/drawingml/2006/table">
            <a:tbl>
              <a:tblPr/>
              <a:tblGrid>
                <a:gridCol w="887095"/>
                <a:gridCol w="887095"/>
              </a:tblGrid>
              <a:tr h="1058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en-US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en-US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en-US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en-US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67545" y="476672"/>
          <a:ext cx="6408710" cy="5688632"/>
        </p:xfrm>
        <a:graphic>
          <a:graphicData uri="http://schemas.openxmlformats.org/drawingml/2006/table">
            <a:tbl>
              <a:tblPr/>
              <a:tblGrid>
                <a:gridCol w="561565"/>
                <a:gridCol w="1488412"/>
                <a:gridCol w="1541224"/>
                <a:gridCol w="1355502"/>
                <a:gridCol w="1462007"/>
              </a:tblGrid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98" name="WordArt 166"/>
          <p:cNvSpPr>
            <a:spLocks noChangeArrowheads="1" noChangeShapeType="1" noTextEdit="1"/>
          </p:cNvSpPr>
          <p:nvPr/>
        </p:nvSpPr>
        <p:spPr bwMode="auto">
          <a:xfrm>
            <a:off x="6372200" y="6499225"/>
            <a:ext cx="2540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Рисунок 4" descr="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15616" y="692696"/>
            <a:ext cx="1158340" cy="861911"/>
          </a:xfrm>
          <a:prstGeom prst="rect">
            <a:avLst/>
          </a:prstGeom>
        </p:spPr>
      </p:pic>
      <p:pic>
        <p:nvPicPr>
          <p:cNvPr id="6" name="Рисунок 5" descr="7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43808" y="692696"/>
            <a:ext cx="909504" cy="919499"/>
          </a:xfrm>
          <a:prstGeom prst="rect">
            <a:avLst/>
          </a:prstGeom>
        </p:spPr>
      </p:pic>
      <p:pic>
        <p:nvPicPr>
          <p:cNvPr id="7" name="Рисунок 6" descr="2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27784" y="1916832"/>
            <a:ext cx="1280271" cy="936104"/>
          </a:xfrm>
          <a:prstGeom prst="rect">
            <a:avLst/>
          </a:prstGeom>
        </p:spPr>
      </p:pic>
      <p:pic>
        <p:nvPicPr>
          <p:cNvPr id="8" name="Рисунок 7" descr="33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627784" y="3212976"/>
            <a:ext cx="1265030" cy="916348"/>
          </a:xfrm>
          <a:prstGeom prst="rect">
            <a:avLst/>
          </a:prstGeom>
        </p:spPr>
      </p:pic>
      <p:pic>
        <p:nvPicPr>
          <p:cNvPr id="9" name="Рисунок 8" descr="44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331640" y="3140968"/>
            <a:ext cx="965883" cy="905135"/>
          </a:xfrm>
          <a:prstGeom prst="rect">
            <a:avLst/>
          </a:prstGeom>
        </p:spPr>
      </p:pic>
      <p:pic>
        <p:nvPicPr>
          <p:cNvPr id="11" name="Рисунок 10" descr="66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187624" y="1916832"/>
            <a:ext cx="1163632" cy="936104"/>
          </a:xfrm>
          <a:prstGeom prst="rect">
            <a:avLst/>
          </a:prstGeom>
        </p:spPr>
      </p:pic>
      <p:pic>
        <p:nvPicPr>
          <p:cNvPr id="13" name="Рисунок 12" descr="77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211960" y="3140968"/>
            <a:ext cx="1152128" cy="936104"/>
          </a:xfrm>
          <a:prstGeom prst="rect">
            <a:avLst/>
          </a:prstGeom>
        </p:spPr>
      </p:pic>
      <p:pic>
        <p:nvPicPr>
          <p:cNvPr id="14" name="Рисунок 13" descr="88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4067945" y="1988840"/>
            <a:ext cx="1296144" cy="936105"/>
          </a:xfrm>
          <a:prstGeom prst="rect">
            <a:avLst/>
          </a:prstGeom>
        </p:spPr>
      </p:pic>
      <p:pic>
        <p:nvPicPr>
          <p:cNvPr id="15" name="Рисунок 14" descr="89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627784" y="4437112"/>
            <a:ext cx="1257409" cy="929721"/>
          </a:xfrm>
          <a:prstGeom prst="rect">
            <a:avLst/>
          </a:prstGeom>
        </p:spPr>
      </p:pic>
      <p:pic>
        <p:nvPicPr>
          <p:cNvPr id="16" name="Рисунок 15" descr="99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4283968" y="4437112"/>
            <a:ext cx="1008112" cy="936104"/>
          </a:xfrm>
          <a:prstGeom prst="rect">
            <a:avLst/>
          </a:prstGeom>
        </p:spPr>
      </p:pic>
      <p:pic>
        <p:nvPicPr>
          <p:cNvPr id="17" name="Рисунок 16" descr="111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187624" y="4437112"/>
            <a:ext cx="1152128" cy="946390"/>
          </a:xfrm>
          <a:prstGeom prst="rect">
            <a:avLst/>
          </a:prstGeom>
        </p:spPr>
      </p:pic>
      <p:pic>
        <p:nvPicPr>
          <p:cNvPr id="19" name="Рисунок 18" descr="666.PN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4139952" y="692696"/>
            <a:ext cx="1224136" cy="936104"/>
          </a:xfrm>
          <a:prstGeom prst="rect">
            <a:avLst/>
          </a:prstGeom>
        </p:spPr>
      </p:pic>
      <p:pic>
        <p:nvPicPr>
          <p:cNvPr id="20" name="Рисунок 19" descr="777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5580112" y="3068960"/>
            <a:ext cx="1209040" cy="864096"/>
          </a:xfrm>
          <a:prstGeom prst="rect">
            <a:avLst/>
          </a:prstGeom>
        </p:spPr>
      </p:pic>
      <p:pic>
        <p:nvPicPr>
          <p:cNvPr id="21" name="Рисунок 20" descr="6.jp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5508104" y="692696"/>
            <a:ext cx="1224136" cy="936104"/>
          </a:xfrm>
          <a:prstGeom prst="rect">
            <a:avLst/>
          </a:prstGeom>
        </p:spPr>
      </p:pic>
      <p:pic>
        <p:nvPicPr>
          <p:cNvPr id="22" name="Рисунок 21" descr="12.jp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5652120" y="1844824"/>
            <a:ext cx="845438" cy="944183"/>
          </a:xfrm>
          <a:prstGeom prst="rect">
            <a:avLst/>
          </a:prstGeom>
        </p:spPr>
      </p:pic>
      <p:pic>
        <p:nvPicPr>
          <p:cNvPr id="23" name="Рисунок 22" descr="16.jpg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5724128" y="4437112"/>
            <a:ext cx="815722" cy="931253"/>
          </a:xfrm>
          <a:prstGeom prst="rect">
            <a:avLst/>
          </a:prstGeom>
        </p:spPr>
      </p:pic>
      <p:sp>
        <p:nvSpPr>
          <p:cNvPr id="27" name="Нижний колонтитул 10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12096" cy="365125"/>
          </a:xfrm>
        </p:spPr>
        <p:txBody>
          <a:bodyPr/>
          <a:lstStyle/>
          <a:p>
            <a:r>
              <a:rPr lang="ru-RU" b="1" dirty="0" smtClean="0"/>
              <a:t>Меню </a:t>
            </a:r>
            <a:r>
              <a:rPr lang="ru-RU" b="1" dirty="0"/>
              <a:t>школьного психолога  </a:t>
            </a:r>
            <a:r>
              <a:rPr lang="ru-RU" b="1" dirty="0" smtClean="0">
                <a:hlinkClick r:id="rId19"/>
              </a:rPr>
              <a:t>https</a:t>
            </a:r>
            <a:r>
              <a:rPr lang="ru-RU" b="1" dirty="0">
                <a:hlinkClick r:id="rId19"/>
              </a:rPr>
              <a:t>://psi-school.ru</a:t>
            </a:r>
            <a:r>
              <a:rPr lang="ru-RU" b="1" dirty="0" smtClean="0">
                <a:hlinkClick r:id="rId19"/>
              </a:rPr>
              <a:t>/</a:t>
            </a:r>
            <a:r>
              <a:rPr lang="en-US" b="1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0.00741 L 0.71094 -0.244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5 -0.00394 L 0.55677 0.279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37014 0.07361 " pathEditMode="relative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2467 0.047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WordArt 166"/>
          <p:cNvSpPr>
            <a:spLocks noChangeArrowheads="1" noChangeShapeType="1" noTextEdit="1"/>
          </p:cNvSpPr>
          <p:nvPr/>
        </p:nvSpPr>
        <p:spPr bwMode="auto">
          <a:xfrm>
            <a:off x="6372200" y="6499225"/>
            <a:ext cx="2540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5" y="476672"/>
          <a:ext cx="6408710" cy="5688632"/>
        </p:xfrm>
        <a:graphic>
          <a:graphicData uri="http://schemas.openxmlformats.org/drawingml/2006/table">
            <a:tbl>
              <a:tblPr/>
              <a:tblGrid>
                <a:gridCol w="561565"/>
                <a:gridCol w="1488412"/>
                <a:gridCol w="1541224"/>
                <a:gridCol w="1355502"/>
                <a:gridCol w="1462007"/>
              </a:tblGrid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092280" y="1412776"/>
          <a:ext cx="1774190" cy="4320480"/>
        </p:xfrm>
        <a:graphic>
          <a:graphicData uri="http://schemas.openxmlformats.org/drawingml/2006/table">
            <a:tbl>
              <a:tblPr/>
              <a:tblGrid>
                <a:gridCol w="887095"/>
                <a:gridCol w="887095"/>
              </a:tblGrid>
              <a:tr h="1058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Нижний колонтитул 10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12096" cy="365125"/>
          </a:xfrm>
        </p:spPr>
        <p:txBody>
          <a:bodyPr/>
          <a:lstStyle/>
          <a:p>
            <a:r>
              <a:rPr lang="ru-RU" b="1" dirty="0" smtClean="0"/>
              <a:t>Меню </a:t>
            </a:r>
            <a:r>
              <a:rPr lang="ru-RU" b="1" dirty="0"/>
              <a:t>школьного психолога  </a:t>
            </a:r>
            <a:r>
              <a:rPr lang="ru-RU" b="1" dirty="0" smtClean="0">
                <a:hlinkClick r:id="rId3"/>
              </a:rPr>
              <a:t>https</a:t>
            </a:r>
            <a:r>
              <a:rPr lang="ru-RU" b="1" dirty="0">
                <a:hlinkClick r:id="rId3"/>
              </a:rPr>
              <a:t>://psi-school.ru</a:t>
            </a:r>
            <a:r>
              <a:rPr lang="ru-RU" b="1" dirty="0" smtClean="0">
                <a:hlinkClick r:id="rId3"/>
              </a:rPr>
              <a:t>/</a:t>
            </a:r>
            <a:r>
              <a:rPr lang="en-US" b="1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251</Words>
  <Application>Microsoft Office PowerPoint</Application>
  <PresentationFormat>Экран (4:3)</PresentationFormat>
  <Paragraphs>111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Игра  «Найди по адресу» (координатная сетка)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Меню школьного психолога рекомендует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55</cp:revision>
  <dcterms:created xsi:type="dcterms:W3CDTF">2020-05-04T11:42:00Z</dcterms:created>
  <dcterms:modified xsi:type="dcterms:W3CDTF">2020-05-06T10:25:09Z</dcterms:modified>
</cp:coreProperties>
</file>