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0FA2F65-C8B7-4239-B930-CCBB71095BC5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08F429-31D9-4B74-BFBC-190E9919C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43FC-B97A-42C8-B13B-59E22836D74F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E430-E34E-42E2-8B47-571414212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2C37-8BF3-4EEC-A0B3-D1F25A0714B5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CAA8-6F42-4F57-919E-9D6667C76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6005B-E2BB-45BB-A114-F4C0E428C54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9F9E-109C-4418-A17D-8E486FE93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1B885-326F-405A-BE04-B854DCE020D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3741-4174-4885-AB86-6EEF67467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3A59-AF9F-44DD-B97E-3323C10873BA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58E8-09C8-4351-97F6-5C291C4EB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04F7-57D2-4CCA-9898-A535E8D0F657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F6F6EDE-6E51-4076-A068-598DE62F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762E-3E8A-4B8C-B5BA-4A7C92DCFF93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61D1-57E1-4373-83D9-F8AE765FA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C469-0523-42E8-A7FE-67E264A8150B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11B4-626B-41BA-9677-08026BDA7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03B40B8-63A5-485D-A880-7F1F42707276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23CAE5C-CD07-4756-ACF8-41CA2631A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78EB976-1150-439D-9839-75381EBB8688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87B1D1C-DEF6-4CB1-B9EC-9CC3FFDCF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3C89DC6-AAF8-4EB2-9463-E4AA05410DDF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BDD14BD-AB60-4438-9528-2DB984374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tokollage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484188"/>
            <a:endParaRPr lang="ru-RU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</a:pPr>
            <a:endParaRPr lang="ru-RU" smtClean="0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13315" name="Picture 2" descr="E:\коллаж\moi-kollagy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25" y="-38100"/>
            <a:ext cx="982027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817563"/>
            <a:ext cx="8156575" cy="3376612"/>
          </a:xfrm>
          <a:prstGeom prst="rect">
            <a:avLst/>
          </a:prstGeom>
          <a:noFill/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85750" y="5357813"/>
            <a:ext cx="8143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0" y="714375"/>
            <a:ext cx="73580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Ссылка на источники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hlinkClick r:id="rId2"/>
              </a:rPr>
              <a:t>http://www.fotokollage.ru</a:t>
            </a: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http://srael1.livejournal.com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785813" y="642938"/>
            <a:ext cx="8001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entury Schoolbook" pitchFamily="18" charset="0"/>
              </a:rPr>
              <a:t>Коллаж  –  это прием в изобразительном искусстве, когда целое создается из фрагментарного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28625" y="785813"/>
            <a:ext cx="83581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Cambria" pitchFamily="18" charset="0"/>
              </a:rPr>
              <a:t>   История начинается с изобретения бумаги в Китае, приблизительно 200 до н.э, но самые ранние примеры бумажного коллажа являются работой каллиграфов японцев двенадцатого столетия, которые подготовили поверхности к их поэмам, склеивая частицы бумаги и ткани, чтобы создать фон для мазков.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928688" y="714375"/>
            <a:ext cx="6786562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Художники в средневековые времена, начинающиеся в тринадцатом столетии, часто сочетали в религиозных изображениях разные материалы: с драгоценными камнями, изящными волокнами, реликвиями и драгоценными металлами. Позже, в семнадцатых и восемнадцатых столетиях, монахини делали закладки из разноцветной бумаги, которые они несли в их молитвенниках.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88" y="571500"/>
            <a:ext cx="942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Verdana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857250" y="500063"/>
            <a:ext cx="714375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нач. 20 в. Коллаж стал популярен. Вначале коллаж использовался в качестве технического трюка при изготовлении домашних альбомов, а также в рекламной и печатной продукции. Вскоре новое направление облюбовали художники- дадаисты, конструктивисты и сюрреалисты.</a:t>
            </a:r>
          </a:p>
          <a:p>
            <a:endParaRPr lang="ru-RU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Пабло Пикассо, создавая в 1912 году свои «Бутылка аперитива» и «Натюрморт с плетёным стулом», использовал технику коллажа</a:t>
            </a:r>
          </a:p>
        </p:txBody>
      </p:sp>
      <p:pic>
        <p:nvPicPr>
          <p:cNvPr id="18435" name="Picture 2" descr="C:\Documents and Settings\Пользователь\Рабочий стол\Picasso%20Su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1428750"/>
            <a:ext cx="41179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Documents and Settings\Пользователь\Рабочий стол\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1785938"/>
            <a:ext cx="4532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857250" y="285750"/>
            <a:ext cx="7929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Отцом русского коллажа считают А. Лентулова (панно «Москва» и «Василий Блаженный»).</a:t>
            </a:r>
          </a:p>
        </p:txBody>
      </p:sp>
      <p:pic>
        <p:nvPicPr>
          <p:cNvPr id="19459" name="Picture 2" descr="C:\Documents and Settings\Пользователь\Рабочий стол\80880%20Mosk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38"/>
            <a:ext cx="46974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Пользователь\Рабочий стол\4837991991818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285875"/>
            <a:ext cx="37004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8625" y="5929313"/>
            <a:ext cx="8072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работы 1913 года; в первой Лентулов использовал наклейки из бумаги</a:t>
            </a:r>
          </a:p>
          <a:p>
            <a:pPr algn="just" eaLnBrk="0" hangingPunct="0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во второй наклейки из фольги.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428625" y="500063"/>
            <a:ext cx="835818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Техника коллажа породила ряд новых направлений – искусство объекта, ассамбляж и фотомонтаж, которые расширили понятие пространства, формы и художественного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E:\коллаж\1252827627_1252777723_kollazh-osen-kop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3000375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E:\коллаж\moi-kollagy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29125"/>
            <a:ext cx="378618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 descr="C:\Documents and Settings\Пользователь\Рабочий стол\kollazh_nov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C:\Documents and Settings\Пользователь\Рабочий стол\collageanim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2811463"/>
            <a:ext cx="5143500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E:\коллаж\history_collag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75" y="0"/>
            <a:ext cx="33464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245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Century Gothic</vt:lpstr>
      <vt:lpstr>Century Schoolbook</vt:lpstr>
      <vt:lpstr>Times New Roman</vt:lpstr>
      <vt:lpstr>Verdana</vt:lpstr>
      <vt:lpstr>Wingdings 2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Админ</cp:lastModifiedBy>
  <cp:revision>16</cp:revision>
  <dcterms:created xsi:type="dcterms:W3CDTF">2010-08-03T03:20:03Z</dcterms:created>
  <dcterms:modified xsi:type="dcterms:W3CDTF">2020-12-16T14:18:01Z</dcterms:modified>
</cp:coreProperties>
</file>