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63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F9527BCB-7753-4DE1-9EF5-E508BC546EBE}" type="datetimeFigureOut">
              <a:rPr lang="ru-RU" smtClean="0"/>
              <a:t>16.12.2020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0A08BAF5-F94A-4598-8C62-0340512A0817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87455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27BCB-7753-4DE1-9EF5-E508BC546EBE}" type="datetimeFigureOut">
              <a:rPr lang="ru-RU" smtClean="0"/>
              <a:t>16.12.2020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8BAF5-F94A-4598-8C62-0340512A08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3183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27BCB-7753-4DE1-9EF5-E508BC546EBE}" type="datetimeFigureOut">
              <a:rPr lang="ru-RU" smtClean="0"/>
              <a:t>16.12.2020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8BAF5-F94A-4598-8C62-0340512A0817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20138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27BCB-7753-4DE1-9EF5-E508BC546EBE}" type="datetimeFigureOut">
              <a:rPr lang="ru-RU" smtClean="0"/>
              <a:t>16.12.2020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8BAF5-F94A-4598-8C62-0340512A0817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18226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27BCB-7753-4DE1-9EF5-E508BC546EBE}" type="datetimeFigureOut">
              <a:rPr lang="ru-RU" smtClean="0"/>
              <a:t>16.12.2020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8BAF5-F94A-4598-8C62-0340512A08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52933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27BCB-7753-4DE1-9EF5-E508BC546EBE}" type="datetimeFigureOut">
              <a:rPr lang="ru-RU" smtClean="0"/>
              <a:t>16.12.2020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8BAF5-F94A-4598-8C62-0340512A0817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99612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27BCB-7753-4DE1-9EF5-E508BC546EBE}" type="datetimeFigureOut">
              <a:rPr lang="ru-RU" smtClean="0"/>
              <a:t>16.12.2020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8BAF5-F94A-4598-8C62-0340512A0817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62352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27BCB-7753-4DE1-9EF5-E508BC546EBE}" type="datetimeFigureOut">
              <a:rPr lang="ru-RU" smtClean="0"/>
              <a:t>16.12.2020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8BAF5-F94A-4598-8C62-0340512A0817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16101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27BCB-7753-4DE1-9EF5-E508BC546EBE}" type="datetimeFigureOut">
              <a:rPr lang="ru-RU" smtClean="0"/>
              <a:t>16.12.2020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8BAF5-F94A-4598-8C62-0340512A0817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5385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27BCB-7753-4DE1-9EF5-E508BC546EBE}" type="datetimeFigureOut">
              <a:rPr lang="ru-RU" smtClean="0"/>
              <a:t>16.12.2020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8BAF5-F94A-4598-8C62-0340512A08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18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27BCB-7753-4DE1-9EF5-E508BC546EBE}" type="datetimeFigureOut">
              <a:rPr lang="ru-RU" smtClean="0"/>
              <a:t>16.12.2020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8BAF5-F94A-4598-8C62-0340512A0817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49131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27BCB-7753-4DE1-9EF5-E508BC546EBE}" type="datetimeFigureOut">
              <a:rPr lang="ru-RU" smtClean="0"/>
              <a:t>16.12.2020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8BAF5-F94A-4598-8C62-0340512A08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6561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27BCB-7753-4DE1-9EF5-E508BC546EBE}" type="datetimeFigureOut">
              <a:rPr lang="ru-RU" smtClean="0"/>
              <a:t>16.12.2020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8BAF5-F94A-4598-8C62-0340512A0817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5701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27BCB-7753-4DE1-9EF5-E508BC546EBE}" type="datetimeFigureOut">
              <a:rPr lang="ru-RU" smtClean="0"/>
              <a:t>16.12.2020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8BAF5-F94A-4598-8C62-0340512A0817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8522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27BCB-7753-4DE1-9EF5-E508BC546EBE}" type="datetimeFigureOut">
              <a:rPr lang="ru-RU" smtClean="0"/>
              <a:t>16.12.2020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8BAF5-F94A-4598-8C62-0340512A08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2739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27BCB-7753-4DE1-9EF5-E508BC546EBE}" type="datetimeFigureOut">
              <a:rPr lang="ru-RU" smtClean="0"/>
              <a:t>16.12.2020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8BAF5-F94A-4598-8C62-0340512A0817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8198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27BCB-7753-4DE1-9EF5-E508BC546EBE}" type="datetimeFigureOut">
              <a:rPr lang="ru-RU" smtClean="0"/>
              <a:t>16.12.2020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8BAF5-F94A-4598-8C62-0340512A08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6232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9527BCB-7753-4DE1-9EF5-E508BC546EBE}" type="datetimeFigureOut">
              <a:rPr lang="ru-RU" smtClean="0"/>
              <a:t>16.12.2020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A08BAF5-F94A-4598-8C62-0340512A08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0627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Занятие № 5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/>
              <a:t>« МОЕ ТЕЛО»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3281570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accent5"/>
                </a:solidFill>
              </a:rPr>
              <a:t>Развитие речи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Подбери признак </a:t>
            </a:r>
            <a:r>
              <a:rPr lang="ru-RU" b="1" dirty="0" smtClean="0"/>
              <a:t>принадлежащий тебе:</a:t>
            </a:r>
            <a:endParaRPr lang="ru-RU" b="1" dirty="0"/>
          </a:p>
          <a:p>
            <a:r>
              <a:rPr lang="ru-RU" b="1" dirty="0"/>
              <a:t>Глаза (какие?) Серые, большие, добрые, красивые..</a:t>
            </a:r>
          </a:p>
          <a:p>
            <a:r>
              <a:rPr lang="ru-RU" b="1" dirty="0"/>
              <a:t>Волосы (какие?) русые, длинные, кучерявые…</a:t>
            </a:r>
          </a:p>
          <a:p>
            <a:r>
              <a:rPr lang="ru-RU" b="1" dirty="0"/>
              <a:t>Нос(какой?)…</a:t>
            </a:r>
          </a:p>
          <a:p>
            <a:r>
              <a:rPr lang="ru-RU" b="1" dirty="0"/>
              <a:t>Рот(какой?)…</a:t>
            </a:r>
          </a:p>
          <a:p>
            <a:r>
              <a:rPr lang="ru-RU" b="1" dirty="0"/>
              <a:t>Уши (какие?)…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71562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5"/>
                </a:solidFill>
              </a:rPr>
              <a:t>Согласуй существительные с местоимением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ru-RU" sz="2800" b="1" dirty="0"/>
              <a:t>Моя (что?) рука, нога, голова, шея, спина…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800" b="1" dirty="0"/>
              <a:t>Мой (что?) нос, рот, живот, локоть, палец..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800" b="1" dirty="0"/>
              <a:t>Мое (что?) плечо, колено, лицо..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800" b="1" dirty="0"/>
              <a:t>Мои (что?) уши, глаза, волосы, брови, щеки</a:t>
            </a:r>
            <a:r>
              <a:rPr lang="ru-RU" dirty="0"/>
              <a:t>..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3313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accent5"/>
                </a:solidFill>
              </a:rPr>
              <a:t>Развитие познавательных процессов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b="1" dirty="0"/>
              <a:t>Закончи предложение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3200" b="1" dirty="0"/>
              <a:t>У меня два… уха, глаза, виска, плеча…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3200" b="1" dirty="0"/>
              <a:t>У меня две… руки, ноги, ноздри, пятки…</a:t>
            </a:r>
          </a:p>
        </p:txBody>
      </p:sp>
    </p:spTree>
    <p:extLst>
      <p:ext uri="{BB962C8B-B14F-4D97-AF65-F5344CB8AC3E}">
        <p14:creationId xmlns:p14="http://schemas.microsoft.com/office/powerpoint/2010/main" val="11987028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C00000"/>
                </a:solidFill>
              </a:rPr>
              <a:t>Я скажу, а ты покажи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b="1" dirty="0"/>
              <a:t>Дотронься правой рукой до правого колена;</a:t>
            </a:r>
          </a:p>
          <a:p>
            <a:r>
              <a:rPr lang="ru-RU" sz="2800" b="1" dirty="0"/>
              <a:t>Дотронься левой рукой до левого уха;</a:t>
            </a:r>
          </a:p>
          <a:p>
            <a:r>
              <a:rPr lang="ru-RU" sz="2800" b="1" dirty="0"/>
              <a:t>Правой рукой до живота</a:t>
            </a:r>
          </a:p>
          <a:p>
            <a:r>
              <a:rPr lang="ru-RU" sz="2800" b="1" dirty="0"/>
              <a:t>Левой рукой закрой левый глаз.</a:t>
            </a:r>
          </a:p>
          <a:p>
            <a:r>
              <a:rPr lang="ru-RU" sz="2800" b="1" dirty="0"/>
              <a:t>Левой рукой закрой правый глаз и т.д.</a:t>
            </a:r>
          </a:p>
        </p:txBody>
      </p:sp>
    </p:spTree>
    <p:extLst>
      <p:ext uri="{BB962C8B-B14F-4D97-AF65-F5344CB8AC3E}">
        <p14:creationId xmlns:p14="http://schemas.microsoft.com/office/powerpoint/2010/main" val="39236489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accent4"/>
                </a:solidFill>
              </a:rPr>
              <a:t>Чем мы похожи, чем отличаемся?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b="1" dirty="0"/>
              <a:t>Сравни с мамой (с папой) чем вы похожи, а чем отличаетесь.</a:t>
            </a:r>
          </a:p>
        </p:txBody>
      </p:sp>
    </p:spTree>
    <p:extLst>
      <p:ext uri="{BB962C8B-B14F-4D97-AF65-F5344CB8AC3E}">
        <p14:creationId xmlns:p14="http://schemas.microsoft.com/office/powerpoint/2010/main" val="22272290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accent5"/>
                </a:solidFill>
              </a:rPr>
              <a:t>Найди ошибку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</a:rPr>
              <a:t>Ноздри нужны глазам.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</a:rPr>
              <a:t>Ресницы нужны ушам.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</a:rPr>
              <a:t>Подбородок нужен кулаку.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</a:rPr>
              <a:t>Локти нужны ногам.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</a:rPr>
              <a:t>Колени нужны шее.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</a:rPr>
              <a:t>Ногти нужны голове.</a:t>
            </a:r>
          </a:p>
        </p:txBody>
      </p:sp>
    </p:spTree>
    <p:extLst>
      <p:ext uri="{BB962C8B-B14F-4D97-AF65-F5344CB8AC3E}">
        <p14:creationId xmlns:p14="http://schemas.microsoft.com/office/powerpoint/2010/main" val="9694185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accent5"/>
                </a:solidFill>
              </a:rPr>
              <a:t>Математика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</a:rPr>
              <a:t>Подумай и ответь</a:t>
            </a:r>
          </a:p>
          <a:p>
            <a:r>
              <a:rPr lang="ru-RU" b="1" dirty="0">
                <a:solidFill>
                  <a:schemeClr val="tx1"/>
                </a:solidFill>
              </a:rPr>
              <a:t>Сколько глаз у двух детей?</a:t>
            </a:r>
          </a:p>
          <a:p>
            <a:r>
              <a:rPr lang="ru-RU" b="1" dirty="0">
                <a:solidFill>
                  <a:schemeClr val="tx1"/>
                </a:solidFill>
              </a:rPr>
              <a:t>Сколько лап у двух курочек?</a:t>
            </a:r>
          </a:p>
          <a:p>
            <a:r>
              <a:rPr lang="ru-RU" b="1" dirty="0">
                <a:solidFill>
                  <a:schemeClr val="tx1"/>
                </a:solidFill>
              </a:rPr>
              <a:t>Сколько носов у двух мальчиков?</a:t>
            </a:r>
          </a:p>
          <a:p>
            <a:r>
              <a:rPr lang="ru-RU" b="1" dirty="0">
                <a:solidFill>
                  <a:schemeClr val="tx1"/>
                </a:solidFill>
              </a:rPr>
              <a:t>Сколько пальцев на правой руке?</a:t>
            </a:r>
          </a:p>
          <a:p>
            <a:r>
              <a:rPr lang="ru-RU" b="1" dirty="0">
                <a:solidFill>
                  <a:schemeClr val="tx1"/>
                </a:solidFill>
              </a:rPr>
              <a:t>Сколько пальцев на обеих руках?</a:t>
            </a:r>
          </a:p>
          <a:p>
            <a:r>
              <a:rPr lang="ru-RU" b="1" dirty="0">
                <a:solidFill>
                  <a:schemeClr val="tx1"/>
                </a:solidFill>
              </a:rPr>
              <a:t>Сколько ног у трех девочек?</a:t>
            </a:r>
          </a:p>
          <a:p>
            <a:r>
              <a:rPr lang="ru-RU" b="1" dirty="0">
                <a:solidFill>
                  <a:schemeClr val="tx1"/>
                </a:solidFill>
              </a:rPr>
              <a:t>Сколько ушей у трех котят?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21496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accent5"/>
                </a:solidFill>
              </a:rPr>
              <a:t>Составление описательного рассказа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Расскажи про себя. Как зовут, какого цвета глаза, волосы. Какая прическа. Какая (какой)я внешне, </a:t>
            </a:r>
            <a:r>
              <a:rPr lang="ru-RU" dirty="0" smtClean="0"/>
              <a:t>внутренне.</a:t>
            </a:r>
          </a:p>
          <a:p>
            <a:endParaRPr lang="ru-RU" dirty="0"/>
          </a:p>
          <a:p>
            <a:endParaRPr lang="ru-RU" dirty="0" smtClean="0"/>
          </a:p>
          <a:p>
            <a:pPr marL="0" indent="0" algn="ctr">
              <a:buNone/>
            </a:pPr>
            <a:r>
              <a:rPr lang="ru-RU" b="1" dirty="0" smtClean="0">
                <a:solidFill>
                  <a:srgbClr val="C00000"/>
                </a:solidFill>
              </a:rPr>
              <a:t>СПАСИБО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37885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12</TotalTime>
  <Words>288</Words>
  <Application>Microsoft Office PowerPoint</Application>
  <PresentationFormat>Широкоэкранный</PresentationFormat>
  <Paragraphs>47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Garamond</vt:lpstr>
      <vt:lpstr>Wingdings</vt:lpstr>
      <vt:lpstr>Натуральные материалы</vt:lpstr>
      <vt:lpstr>Занятие № 5</vt:lpstr>
      <vt:lpstr>Развитие речи</vt:lpstr>
      <vt:lpstr>Согласуй существительные с местоимением</vt:lpstr>
      <vt:lpstr>Развитие познавательных процессов</vt:lpstr>
      <vt:lpstr>Я скажу, а ты покажи</vt:lpstr>
      <vt:lpstr>Чем мы похожи, чем отличаемся? </vt:lpstr>
      <vt:lpstr>Найди ошибку</vt:lpstr>
      <vt:lpstr>Математика</vt:lpstr>
      <vt:lpstr>Составление описательного рассказа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Занятие № 5</dc:title>
  <dc:creator>Админ</dc:creator>
  <cp:lastModifiedBy>Админ</cp:lastModifiedBy>
  <cp:revision>2</cp:revision>
  <dcterms:created xsi:type="dcterms:W3CDTF">2020-12-16T13:44:57Z</dcterms:created>
  <dcterms:modified xsi:type="dcterms:W3CDTF">2020-12-16T13:57:29Z</dcterms:modified>
</cp:coreProperties>
</file>