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11C3-4B0D-4059-8770-303127476BE4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1AFE-AE43-43C1-B34C-326FD5C43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8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1AFE-AE43-43C1-B34C-326FD5C437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5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7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1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5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27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7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7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6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1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9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0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DE4BAF-9102-4BF8-9E39-DCE50871E57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0F2FB-D738-4CBA-B28E-DB477160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5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6765" y="685800"/>
            <a:ext cx="8693425" cy="15140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Занятие № 2 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1" y="2610679"/>
            <a:ext cx="9851267" cy="316727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« Продолжаем  знакомиться»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843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565" y="1496849"/>
            <a:ext cx="89054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Оставалась ещё половина времени урока и классный руководитель проводил весь класс и Васю в кабинет истории. В кабинете истории их встретил сонный портрет на стене, который слегка покачивался. Ещё в кабинете находился очень серьёзный учитель истории.</a:t>
            </a:r>
          </a:p>
          <a:p>
            <a:r>
              <a:rPr lang="ru-RU" sz="2400" dirty="0" smtClean="0"/>
              <a:t>Весь класс и Вася быстро расселись за парты. Учитель истории раскрыл классный журнал и стал проверять домашнее задание.</a:t>
            </a:r>
          </a:p>
          <a:p>
            <a:r>
              <a:rPr lang="ru-RU" sz="2400" dirty="0" smtClean="0"/>
              <a:t>И тут из портфеля Васи раздался звонок телефона! Он громко оповещал всех, что звонит друг и хочет поболтать. Вася испугался, кинулся к портфелю, нырнул в него почти целиком и старался найти телефон в портфеле, но телефон всё выскальзывал из рук Васи. Наконец Вася крепко схватил телефон и выключил звук.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0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165" y="1121899"/>
            <a:ext cx="9793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Учитель истории вызвал Васю к доске. Вася с большой тревогой и потому очень медленно шёл к школьной доске, но очень быстро и правильно ответил на все вопросы. И тогда учитель истории поставил Васе пятёрку!</a:t>
            </a:r>
          </a:p>
          <a:p>
            <a:r>
              <a:rPr lang="ru-RU" sz="3200" dirty="0" smtClean="0"/>
              <a:t>Вася очень обрадовался и принёс учителю дневник. Но пятёрка сидеть в дневнике не хотела и даже в портфель не помещалась. Она скакала радостно рядом с портфелем, который нёс очень довольный Вася!..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16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270" y="2274838"/>
            <a:ext cx="89054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Заключительное обсуждение</a:t>
            </a:r>
          </a:p>
          <a:p>
            <a:r>
              <a:rPr lang="ru-RU" sz="2800" b="1" dirty="0" smtClean="0"/>
              <a:t>- Кому какой момент истории о 5-класснике особенно понравился? Что особенно запомнилось?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Домашнее задание: написать свою историю о школьной жизни, которую можно было бы разыгрывать на следующих занятиях.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Упражнение «Да, я это уже сделал!»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Сейчас я буду задавать разные вопросы. Те ребята. Которые могут ответить на вопрос, встают и говорят: «Да, я это уже сделал!». Те, кто не могут – отрицательно качают головой.</a:t>
            </a:r>
          </a:p>
        </p:txBody>
      </p:sp>
    </p:spTree>
    <p:extLst>
      <p:ext uri="{BB962C8B-B14F-4D97-AF65-F5344CB8AC3E}">
        <p14:creationId xmlns:p14="http://schemas.microsoft.com/office/powerpoint/2010/main" val="30712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	Кто уже запомнил, как зовут всех учителей?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	Кто уже написал первую самостоятельную работу?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	Кто уже получил пятёрку?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	Кто уже получил двойку?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	Кто уже познакомился с классным руководителем? С социальным педагогом? С завучами? С директором?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8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64974" y="1351723"/>
            <a:ext cx="8236226" cy="4523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b="1" dirty="0"/>
              <a:t>Кто уже нашёл нового друга?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	Кто уже поссорился с кем-то?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	Кто уже нашёл что-то положительное в новом учебном году?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	Кто уже был на всех этажах школы?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	Кто уже заглядывал в школьный журнал?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	Кто уже привык к новому классу?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	Кто уже выбрал любимый урок?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980662"/>
            <a:ext cx="11043963" cy="2027582"/>
          </a:xfrm>
        </p:spPr>
        <p:txBody>
          <a:bodyPr>
            <a:normAutofit/>
          </a:bodyPr>
          <a:lstStyle/>
          <a:p>
            <a:r>
              <a:rPr lang="ru-RU" dirty="0"/>
              <a:t>Интерактивный театр «Необычный день пятиклассника»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272208" y="3008245"/>
            <a:ext cx="9568069" cy="300824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4400" b="1" dirty="0"/>
              <a:t>А сейчас вам предстоит стать актёрами театра и поучаствовать в постановке под названием «Необычный день пятиклассника». Каждый из вас получит какую-то роль. Задача «актёров» – внимательно слушать ведущего. Как только кто-то из вас услышит название своей роли, он должен выйти на импровизированную сцену и изобразить то, что говорит в это время ведущий. Роли будут очень разные – в том числе надо будет изображать и неодушевлённые предметы. Тем не менее сыграть эти роли надо будет так, чтобы они запомнились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5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5634" y="848139"/>
            <a:ext cx="6533323" cy="485029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/>
              <a:t>Роли:</a:t>
            </a:r>
            <a:br>
              <a:rPr lang="ru-RU" sz="2200" b="1" dirty="0"/>
            </a:br>
            <a:r>
              <a:rPr lang="ru-RU" sz="2200" b="1" dirty="0"/>
              <a:t>1.	Вася</a:t>
            </a:r>
            <a:br>
              <a:rPr lang="ru-RU" sz="2200" b="1" dirty="0"/>
            </a:br>
            <a:r>
              <a:rPr lang="ru-RU" sz="2200" b="1" dirty="0"/>
              <a:t>2.	Телефон Васи</a:t>
            </a:r>
            <a:br>
              <a:rPr lang="ru-RU" sz="2200" b="1" dirty="0"/>
            </a:br>
            <a:r>
              <a:rPr lang="ru-RU" sz="2200" b="1" dirty="0"/>
              <a:t>3.	Портфель Васи</a:t>
            </a:r>
            <a:br>
              <a:rPr lang="ru-RU" sz="2200" b="1" dirty="0"/>
            </a:br>
            <a:r>
              <a:rPr lang="ru-RU" sz="2200" b="1" dirty="0"/>
              <a:t>4.	Классный руководитель</a:t>
            </a:r>
            <a:br>
              <a:rPr lang="ru-RU" sz="2200" b="1" dirty="0"/>
            </a:br>
            <a:r>
              <a:rPr lang="ru-RU" sz="2200" b="1" dirty="0"/>
              <a:t>5.	Завуч</a:t>
            </a:r>
            <a:br>
              <a:rPr lang="ru-RU" sz="2200" b="1" dirty="0"/>
            </a:br>
            <a:r>
              <a:rPr lang="ru-RU" sz="2200" b="1" dirty="0"/>
              <a:t>6.	Дверь в кабинет завуча</a:t>
            </a:r>
            <a:br>
              <a:rPr lang="ru-RU" sz="2200" b="1" dirty="0"/>
            </a:br>
            <a:r>
              <a:rPr lang="ru-RU" sz="2200" b="1" dirty="0"/>
              <a:t>7.	Весь класс</a:t>
            </a:r>
            <a:br>
              <a:rPr lang="ru-RU" sz="2200" b="1" dirty="0"/>
            </a:br>
            <a:r>
              <a:rPr lang="ru-RU" sz="2200" b="1" dirty="0"/>
              <a:t>8.	Парты</a:t>
            </a:r>
            <a:br>
              <a:rPr lang="ru-RU" sz="2200" b="1" dirty="0"/>
            </a:br>
            <a:r>
              <a:rPr lang="ru-RU" sz="2200" b="1" dirty="0"/>
              <a:t>9.	Двойка по истории</a:t>
            </a:r>
            <a:br>
              <a:rPr lang="ru-RU" sz="2200" b="1" dirty="0"/>
            </a:br>
            <a:r>
              <a:rPr lang="ru-RU" sz="2200" b="1" dirty="0"/>
              <a:t>10.	 Учитель истории</a:t>
            </a:r>
            <a:br>
              <a:rPr lang="ru-RU" sz="2200" b="1" dirty="0"/>
            </a:br>
            <a:r>
              <a:rPr lang="ru-RU" sz="2200" b="1" dirty="0"/>
              <a:t>11.	 Учитель биологии</a:t>
            </a:r>
            <a:br>
              <a:rPr lang="ru-RU" sz="2200" b="1" dirty="0"/>
            </a:br>
            <a:r>
              <a:rPr lang="ru-RU" sz="2200" b="1" dirty="0"/>
              <a:t>12.	Пятёрка по истории</a:t>
            </a:r>
            <a:br>
              <a:rPr lang="ru-RU" sz="2200" b="1" dirty="0"/>
            </a:br>
            <a:r>
              <a:rPr lang="ru-RU" sz="2200" b="1" dirty="0"/>
              <a:t>13.	 Портрет на стене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4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3096" y="1752600"/>
            <a:ext cx="10986052" cy="182245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Жил-был Вася Уточкин. Однажды утром он проснулся, потянулся и понял, что стал пятиклассником! На тумбочке рядом с кроватью изо всех сил звенел телефон, напоминая о том, что пора вставать и собираться на уроки.</a:t>
            </a:r>
            <a:br>
              <a:rPr lang="ru-RU" sz="3600" dirty="0"/>
            </a:br>
            <a:r>
              <a:rPr lang="ru-RU" sz="3600" dirty="0"/>
              <a:t>Вася встал, оделся, взял портфель и побежал на занятия. Вернулся, взял телефон и убежал в класс.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4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29" y="1443841"/>
            <a:ext cx="102704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Вася заспешил по лестнице с четвёртого этажа на второй, перескакивая через две ступеньки. И тут Вася внезапно врезался в классного руководителя. Классный руководитель очень удивился, а Вася упал, уронив портфель. Из кармана Васи выпал телефон и покатился по ступенькам. Вася поднял портфель и побежал за телефоном, классный руководитель побежал за Васей. Вася поймал телефон, классный руководитель поймал Васю за плечо и повёл в кабинет завуча.</a:t>
            </a:r>
          </a:p>
          <a:p>
            <a:r>
              <a:rPr lang="ru-RU" sz="2400" dirty="0" smtClean="0"/>
              <a:t>Тут к завучу заглянул учитель биологии. Вася начал медленно и тихо отходить к двери в кабинет завуча. Но дверь не хотела его выпускать и сильно скрипела. Здесь классный руководитель и завуч вспомнили про Васю, и завуч сказал, что Вася сейчас пойдёт на 4 этаж переносить парты, т.к. Вася очень сильный и высокий.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15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921" y="1720840"/>
            <a:ext cx="10601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Вася обрадовался, что не надо идти на историю. Потом вспомнил, что если не сдаст домашнее задание по истории, то получит двойку, и стал очень печальным.</a:t>
            </a:r>
          </a:p>
          <a:p>
            <a:r>
              <a:rPr lang="ru-RU" sz="2400" dirty="0" smtClean="0"/>
              <a:t>Все начали выходить из кабинета завуча, хотя дверь открылась с большой неохотой, тяжело поскрипывая. Зато захлопнулась дверь с радостным и громким стуком!</a:t>
            </a:r>
          </a:p>
          <a:p>
            <a:r>
              <a:rPr lang="ru-RU" sz="2400" dirty="0" smtClean="0"/>
              <a:t>Классный руководитель и завуч бодро пошли на 4 этаж, а Вася медленно-медленно пошёл за ними. Он чувствовал, что двойка по истории догоняет его, подбирается всё ближе, и вот уже дышит ему в спину, и даже пытается забраться в портфель. Вася переложил портфель в другую руку и поспешил за педагогами.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92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674</Words>
  <Application>Microsoft Office PowerPoint</Application>
  <PresentationFormat>Широкоэкранный</PresentationFormat>
  <Paragraphs>36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Натуральные материалы</vt:lpstr>
      <vt:lpstr>Занятие № 2 </vt:lpstr>
      <vt:lpstr>Упражнение «Да, я это уже сделал!»</vt:lpstr>
      <vt:lpstr>Вопросы:</vt:lpstr>
      <vt:lpstr>Презентация PowerPoint</vt:lpstr>
      <vt:lpstr>Интерактивный театр «Необычный день пятиклассника»</vt:lpstr>
      <vt:lpstr>Роли: 1. Вася 2. Телефон Васи 3. Портфель Васи 4. Классный руководитель 5. Завуч 6. Дверь в кабинет завуча 7. Весь класс 8. Парты 9. Двойка по истории 10.  Учитель истории 11.  Учитель биологии 12. Пятёрка по истории 13.  Портрет на стене </vt:lpstr>
      <vt:lpstr>Жил-был Вася Уточкин. Однажды утром он проснулся, потянулся и понял, что стал пятиклассником! На тумбочке рядом с кроватью изо всех сил звенел телефон, напоминая о том, что пора вставать и собираться на уроки. Вася встал, оделся, взял портфель и побежал на занятия. Вернулся, взял телефон и убежал в класс.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 2 </dc:title>
  <dc:creator>Админ</dc:creator>
  <cp:lastModifiedBy>Админ</cp:lastModifiedBy>
  <cp:revision>3</cp:revision>
  <dcterms:created xsi:type="dcterms:W3CDTF">2020-12-16T13:13:20Z</dcterms:created>
  <dcterms:modified xsi:type="dcterms:W3CDTF">2020-12-16T13:39:42Z</dcterms:modified>
</cp:coreProperties>
</file>