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260" autoAdjust="0"/>
  </p:normalViewPr>
  <p:slideViewPr>
    <p:cSldViewPr>
      <p:cViewPr>
        <p:scale>
          <a:sx n="59" d="100"/>
          <a:sy n="59" d="100"/>
        </p:scale>
        <p:origin x="-653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557-4168-4007-86CD-FE3EA1880F39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1F3321-8B38-4461-92DD-07A79C0DE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557-4168-4007-86CD-FE3EA1880F39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21-8B38-4461-92DD-07A79C0DE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557-4168-4007-86CD-FE3EA1880F39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21-8B38-4461-92DD-07A79C0DE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557-4168-4007-86CD-FE3EA1880F39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1F3321-8B38-4461-92DD-07A79C0DE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557-4168-4007-86CD-FE3EA1880F39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21-8B38-4461-92DD-07A79C0DE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557-4168-4007-86CD-FE3EA1880F39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21-8B38-4461-92DD-07A79C0DE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557-4168-4007-86CD-FE3EA1880F39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1F3321-8B38-4461-92DD-07A79C0DE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557-4168-4007-86CD-FE3EA1880F39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21-8B38-4461-92DD-07A79C0DE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557-4168-4007-86CD-FE3EA1880F39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21-8B38-4461-92DD-07A79C0DE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557-4168-4007-86CD-FE3EA1880F39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21-8B38-4461-92DD-07A79C0DE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C557-4168-4007-86CD-FE3EA1880F39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21-8B38-4461-92DD-07A79C0DE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3CC557-4168-4007-86CD-FE3EA1880F39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1F3321-8B38-4461-92DD-07A79C0DE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зное\5 Б\Каньон\DSC0051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4191000" cy="304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1447800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Экологические проблемы Малой Родины и пути их решения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4212" y="3962400"/>
            <a:ext cx="5867400" cy="76835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«Природа храм или мастерская?»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И.С. Тургенев.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1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3850"/>
            <a:ext cx="48006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962400"/>
            <a:ext cx="30226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Каковы функции публицистического стиля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насущных социальных, общественных вопросов с целью привлечения к ним общественного мнения, воздействия на людей, убеждения их, внушение тех или иных идей, взглядов; побуждение к тем или иным поступкам, действиям.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 чему же призывает автор читателя?</a:t>
            </a:r>
          </a:p>
        </p:txBody>
      </p:sp>
      <p:pic>
        <p:nvPicPr>
          <p:cNvPr id="9218" name="Picture 2" descr="D:\разное\5 Б\Каньон\DSC005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 какие проблемы в нашем селе? </a:t>
            </a:r>
          </a:p>
        </p:txBody>
      </p:sp>
      <p:pic>
        <p:nvPicPr>
          <p:cNvPr id="1026" name="Picture 2" descr="J:\Быкова\CIMG33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76400" y="6096000"/>
            <a:ext cx="5867400" cy="522288"/>
          </a:xfrm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ДОКАЖИТЕ, ПОЧЕМУ?</a:t>
            </a:r>
            <a:endParaRPr lang="ru-RU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00" y="228600"/>
            <a:ext cx="5867400" cy="2514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Черноморское побережье – уникальнейший район не только в границах нашей страны, но и в масштабе земного шара.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30" b="1730"/>
          <a:stretch>
            <a:fillRect/>
          </a:stretch>
        </p:blipFill>
        <p:spPr bwMode="auto">
          <a:xfrm>
            <a:off x="2209800" y="2057400"/>
            <a:ext cx="49530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Какого?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28600" y="609600"/>
            <a:ext cx="2895601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Климатические условия, влияние моря, рельеф – всё это способствовало формированию уникального лесного покрова.</a:t>
            </a:r>
          </a:p>
        </p:txBody>
      </p:sp>
      <p:pic>
        <p:nvPicPr>
          <p:cNvPr id="1026" name="Picture 2" descr="D:\разное\5 Б\Каньон\DSC0054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8025" y="762000"/>
            <a:ext cx="5667375" cy="4250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3872826" cy="6248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cap="none" dirty="0" err="1">
                <a:latin typeface="Times New Roman" pitchFamily="18" charset="0"/>
                <a:ea typeface="+mn-ea"/>
                <a:cs typeface="Times New Roman" pitchFamily="18" charset="0"/>
              </a:rPr>
              <a:t>Тисо-самшитовая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 роща - единственный на побережье города Сочи легкодоступный участок Кавказского государственного природного биосферного заповедника. В роще сохранились реликтовые виды растений, пережившие ледниковый период, который принес гибель мамонтам, пещерным медведям, </a:t>
            </a:r>
            <a:r>
              <a:rPr lang="ru-RU" sz="2800" b="1" cap="none" dirty="0" err="1">
                <a:latin typeface="Times New Roman" pitchFamily="18" charset="0"/>
                <a:ea typeface="+mn-ea"/>
                <a:cs typeface="Times New Roman" pitchFamily="18" charset="0"/>
              </a:rPr>
              <a:t>колхидскому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 бобру. </a:t>
            </a:r>
            <a:b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50" name="Picture 2" descr="D:\разное\5 Б\Каньон\DSC005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914400"/>
            <a:ext cx="4966374" cy="4844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6152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крупнейшие реки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Черноморья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разное\5 Б\1-е сентября\Изображение 05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0984" y="1524000"/>
            <a:ext cx="6769216" cy="499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5321592"/>
            <a:ext cx="8382000" cy="5222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гидрологические памятники природы: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38300" y="5861050"/>
            <a:ext cx="5867400" cy="76835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сведению: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Бывают комплексные памятники природы.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D:\разное\5 Б\Каньон\DSC00529.JPG"/>
          <p:cNvPicPr>
            <a:picLocks noGrp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381000"/>
            <a:ext cx="411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75362"/>
            <a:ext cx="3688402" cy="348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минеральные источники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КАРТИНКИ\фотки\IMG_33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6764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Каковы последствия вмешательства человека в сложную сеть природных взаимодействий?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0"/>
            <a:ext cx="6248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Приведите примеры природных катастроф на побережье за последние три года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3200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Кто виноват?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495801" y="666750"/>
            <a:ext cx="4590690" cy="63976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3200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Может быть топор?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4075573" cy="3041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1860721"/>
            <a:ext cx="4289425" cy="285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9500" y="2714625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</TotalTime>
  <Words>165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Экологические проблемы Малой Родины и пути их решения</vt:lpstr>
      <vt:lpstr>ДОКАЖИТЕ, ПОЧЕМУ?</vt:lpstr>
      <vt:lpstr>Какого?</vt:lpstr>
      <vt:lpstr> Тисо-самшитовая роща - единственный на побережье города Сочи легкодоступный участок Кавказского государственного природного биосферного заповедника. В роще сохранились реликтовые виды растений, пережившие ледниковый период, который принес гибель мамонтам, пещерным медведям, колхидскому бобру.   </vt:lpstr>
      <vt:lpstr>Назовите крупнейшие реки Черноморья:</vt:lpstr>
      <vt:lpstr>Назовите гидрологические памятники природы:</vt:lpstr>
      <vt:lpstr>Назовите минеральные источники</vt:lpstr>
      <vt:lpstr>Каковы последствия вмешательства человека в сложную сеть природных взаимодействий?</vt:lpstr>
      <vt:lpstr>Приведите примеры природных катастроф на побережье за последние три года</vt:lpstr>
      <vt:lpstr>Презентация PowerPoint</vt:lpstr>
      <vt:lpstr>Каковы функции публицистического стиля?</vt:lpstr>
      <vt:lpstr>К чему же призывает автор читателя?</vt:lpstr>
      <vt:lpstr>А какие проблемы в нашем селе?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кубановедения  МОУ СОШ № 81   Лопина Елена Валентиновна</dc:title>
  <dc:creator>Директор</dc:creator>
  <cp:lastModifiedBy>User</cp:lastModifiedBy>
  <cp:revision>18</cp:revision>
  <dcterms:created xsi:type="dcterms:W3CDTF">2012-12-02T06:57:28Z</dcterms:created>
  <dcterms:modified xsi:type="dcterms:W3CDTF">2016-06-10T10:40:58Z</dcterms:modified>
</cp:coreProperties>
</file>