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0" r:id="rId4"/>
    <p:sldId id="259" r:id="rId5"/>
    <p:sldId id="261" r:id="rId6"/>
    <p:sldId id="262" r:id="rId7"/>
    <p:sldId id="264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3" d="100"/>
          <a:sy n="63" d="100"/>
        </p:scale>
        <p:origin x="-235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 учащихся получивших "2"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'Оценки (общие)'!$B$11</c:f>
              <c:strCache>
                <c:ptCount val="1"/>
                <c:pt idx="0">
                  <c:v>По краю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108000" rIns="360000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'Оценки (общие)'!$C$10:$J$10</c:f>
              <c:strCache>
                <c:ptCount val="8"/>
                <c:pt idx="1">
                  <c:v>физика, 30.11</c:v>
                </c:pt>
                <c:pt idx="2">
                  <c:v>обществознание, 30.11</c:v>
                </c:pt>
                <c:pt idx="3">
                  <c:v>биология, 02.12</c:v>
                </c:pt>
                <c:pt idx="4">
                  <c:v>география, 02.12</c:v>
                </c:pt>
                <c:pt idx="5">
                  <c:v>история, 02.12</c:v>
                </c:pt>
                <c:pt idx="6">
                  <c:v>математика, 09.12</c:v>
                </c:pt>
                <c:pt idx="7">
                  <c:v>русский язык, 14.12</c:v>
                </c:pt>
              </c:strCache>
            </c:strRef>
          </c:cat>
          <c:val>
            <c:numRef>
              <c:f>'Оценки (общие)'!$C$11:$J$11</c:f>
              <c:numCache>
                <c:formatCode>0.0</c:formatCode>
                <c:ptCount val="8"/>
                <c:pt idx="1">
                  <c:v>31.793478260869566</c:v>
                </c:pt>
                <c:pt idx="2">
                  <c:v>35.240903303625274</c:v>
                </c:pt>
                <c:pt idx="3">
                  <c:v>35.688595833957741</c:v>
                </c:pt>
                <c:pt idx="4">
                  <c:v>27.199858548947958</c:v>
                </c:pt>
                <c:pt idx="5">
                  <c:v>30.93137254901961</c:v>
                </c:pt>
                <c:pt idx="6">
                  <c:v>23.408865216213776</c:v>
                </c:pt>
                <c:pt idx="7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'Оценки (общие)'!$B$23</c:f>
              <c:strCache>
                <c:ptCount val="1"/>
                <c:pt idx="0">
                  <c:v>В 11 муниципалитетах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'Оценки (общие)'!$C$10:$J$10</c:f>
              <c:strCache>
                <c:ptCount val="8"/>
                <c:pt idx="1">
                  <c:v>физика, 30.11</c:v>
                </c:pt>
                <c:pt idx="2">
                  <c:v>обществознание, 30.11</c:v>
                </c:pt>
                <c:pt idx="3">
                  <c:v>биология, 02.12</c:v>
                </c:pt>
                <c:pt idx="4">
                  <c:v>география, 02.12</c:v>
                </c:pt>
                <c:pt idx="5">
                  <c:v>история, 02.12</c:v>
                </c:pt>
                <c:pt idx="6">
                  <c:v>математика, 09.12</c:v>
                </c:pt>
                <c:pt idx="7">
                  <c:v>русский язык, 14.12</c:v>
                </c:pt>
              </c:strCache>
            </c:strRef>
          </c:cat>
          <c:val>
            <c:numRef>
              <c:f>'Оценки (общие)'!$C$23:$J$23</c:f>
              <c:numCache>
                <c:formatCode>0.0</c:formatCode>
                <c:ptCount val="8"/>
                <c:pt idx="1">
                  <c:v>35.63096500530223</c:v>
                </c:pt>
                <c:pt idx="2">
                  <c:v>38.559027777777779</c:v>
                </c:pt>
                <c:pt idx="3">
                  <c:v>36.945812807881772</c:v>
                </c:pt>
                <c:pt idx="4">
                  <c:v>27.581408293904815</c:v>
                </c:pt>
                <c:pt idx="5">
                  <c:v>25.69832402234637</c:v>
                </c:pt>
                <c:pt idx="6">
                  <c:v>26.928895612708018</c:v>
                </c:pt>
                <c:pt idx="7">
                  <c:v>11.622107500759187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3632384"/>
        <c:axId val="93633920"/>
      </c:barChart>
      <c:catAx>
        <c:axId val="9363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633920"/>
        <c:crosses val="autoZero"/>
        <c:auto val="1"/>
        <c:lblAlgn val="ctr"/>
        <c:lblOffset val="100"/>
        <c:noMultiLvlLbl val="0"/>
      </c:catAx>
      <c:valAx>
        <c:axId val="9363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63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принявших участие в оценочных процедурах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2015-2016 уч.год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7173061823631555E-3"/>
                  <c:y val="-1.5352070111816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586530911814329E-3"/>
                  <c:y val="-1.2793391759846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математика</c:v>
                </c:pt>
                <c:pt idx="1">
                  <c:v>русский язык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биология</c:v>
                </c:pt>
                <c:pt idx="5">
                  <c:v>физика</c:v>
                </c:pt>
                <c:pt idx="6">
                  <c:v>английский язык</c:v>
                </c:pt>
                <c:pt idx="7">
                  <c:v>история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45684</c:v>
                </c:pt>
                <c:pt idx="1">
                  <c:v>44570</c:v>
                </c:pt>
                <c:pt idx="2">
                  <c:v>28497</c:v>
                </c:pt>
                <c:pt idx="3">
                  <c:v>0</c:v>
                </c:pt>
                <c:pt idx="4">
                  <c:v>11473</c:v>
                </c:pt>
                <c:pt idx="5">
                  <c:v>5254</c:v>
                </c:pt>
                <c:pt idx="6">
                  <c:v>3232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2016-2017 уч.г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0"/>
                  <c:y val="-2.046942681575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58653091181501E-3"/>
                  <c:y val="-1.5352070111816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759592735446393E-3"/>
                  <c:y val="-2.046942681575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математика</c:v>
                </c:pt>
                <c:pt idx="1">
                  <c:v>русский язык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биология</c:v>
                </c:pt>
                <c:pt idx="5">
                  <c:v>физика</c:v>
                </c:pt>
                <c:pt idx="6">
                  <c:v>английский язык</c:v>
                </c:pt>
                <c:pt idx="7">
                  <c:v>история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45383</c:v>
                </c:pt>
                <c:pt idx="1">
                  <c:v>46117</c:v>
                </c:pt>
                <c:pt idx="2">
                  <c:v>29846</c:v>
                </c:pt>
                <c:pt idx="3">
                  <c:v>16967</c:v>
                </c:pt>
                <c:pt idx="4">
                  <c:v>13346</c:v>
                </c:pt>
                <c:pt idx="5">
                  <c:v>4784</c:v>
                </c:pt>
                <c:pt idx="6">
                  <c:v>0</c:v>
                </c:pt>
                <c:pt idx="7">
                  <c:v>2040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shape val="box"/>
        <c:axId val="94868992"/>
        <c:axId val="94870528"/>
        <c:axId val="0"/>
      </c:bar3DChart>
      <c:catAx>
        <c:axId val="9486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70528"/>
        <c:crosses val="autoZero"/>
        <c:auto val="1"/>
        <c:lblAlgn val="ctr"/>
        <c:lblOffset val="100"/>
        <c:noMultiLvlLbl val="0"/>
      </c:catAx>
      <c:valAx>
        <c:axId val="9487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86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794CB-843F-4A2D-85C8-EB3EFACB16A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701DB52B-E8E9-473A-AC56-E703C302904B}" type="pres">
      <dgm:prSet presAssocID="{BBD794CB-843F-4A2D-85C8-EB3EFACB16A6}" presName="compositeShape" presStyleCnt="0">
        <dgm:presLayoutVars>
          <dgm:dir/>
          <dgm:resizeHandles/>
        </dgm:presLayoutVars>
      </dgm:prSet>
      <dgm:spPr/>
    </dgm:pt>
  </dgm:ptLst>
  <dgm:cxnLst>
    <dgm:cxn modelId="{D9C6CA0C-95B0-4D81-8A9B-CDA59C80C4B4}" type="presOf" srcId="{BBD794CB-843F-4A2D-85C8-EB3EFACB16A6}" destId="{701DB52B-E8E9-473A-AC56-E703C302904B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0535FE-EF53-4C73-9F47-54A735B457C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66479B-D52F-4D19-9BB1-8F14A096E7E5}">
      <dgm:prSet phldrT="[Текст]"/>
      <dgm:spPr/>
      <dgm:t>
        <a:bodyPr/>
        <a:lstStyle/>
        <a:p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Тьюторы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F05987-504E-4278-A0B5-A8A1609DC882}" type="parTrans" cxnId="{94DFB977-030D-45E6-B615-BE1219412275}">
      <dgm:prSet/>
      <dgm:spPr/>
      <dgm:t>
        <a:bodyPr/>
        <a:lstStyle/>
        <a:p>
          <a:endParaRPr lang="ru-RU"/>
        </a:p>
      </dgm:t>
    </dgm:pt>
    <dgm:pt modelId="{F75FE037-83C4-4337-84B7-84D6340F4F40}" type="sibTrans" cxnId="{94DFB977-030D-45E6-B615-BE1219412275}">
      <dgm:prSet/>
      <dgm:spPr/>
      <dgm:t>
        <a:bodyPr/>
        <a:lstStyle/>
        <a:p>
          <a:endParaRPr lang="ru-RU"/>
        </a:p>
      </dgm:t>
    </dgm:pt>
    <dgm:pt modelId="{5E0AD5CA-FC1F-439C-8C8E-322D9F1A8E1D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март-апрель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FFBC89-6B64-47C4-AE5B-9D577B085ADE}" type="parTrans" cxnId="{30856374-5CF8-43D7-A12E-6CB9ECA6199D}">
      <dgm:prSet/>
      <dgm:spPr/>
      <dgm:t>
        <a:bodyPr/>
        <a:lstStyle/>
        <a:p>
          <a:endParaRPr lang="ru-RU"/>
        </a:p>
      </dgm:t>
    </dgm:pt>
    <dgm:pt modelId="{F50D0D0D-3874-4E06-8E2B-B8F05CA2E3AE}" type="sibTrans" cxnId="{30856374-5CF8-43D7-A12E-6CB9ECA6199D}">
      <dgm:prSet/>
      <dgm:spPr/>
      <dgm:t>
        <a:bodyPr/>
        <a:lstStyle/>
        <a:p>
          <a:endParaRPr lang="ru-RU"/>
        </a:p>
      </dgm:t>
    </dgm:pt>
    <dgm:pt modelId="{0D319E16-ADD3-42DD-9573-7A47D21CFF9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Эксперты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FA460-DBDF-4A9B-A9FD-F05F496A7450}" type="parTrans" cxnId="{21AB6EEA-0037-4E50-8B8A-FD3519AE8125}">
      <dgm:prSet/>
      <dgm:spPr/>
      <dgm:t>
        <a:bodyPr/>
        <a:lstStyle/>
        <a:p>
          <a:endParaRPr lang="ru-RU"/>
        </a:p>
      </dgm:t>
    </dgm:pt>
    <dgm:pt modelId="{58E3F367-947F-4019-ACA8-DC403A18E437}" type="sibTrans" cxnId="{21AB6EEA-0037-4E50-8B8A-FD3519AE8125}">
      <dgm:prSet/>
      <dgm:spPr/>
      <dgm:t>
        <a:bodyPr/>
        <a:lstStyle/>
        <a:p>
          <a:endParaRPr lang="ru-RU"/>
        </a:p>
      </dgm:t>
    </dgm:pt>
    <dgm:pt modelId="{979BEECD-343A-40A0-A300-DA2F63CD2DF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март-апрель 24 часа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4D1425-CA6D-49A4-B53A-0E48310D1113}" type="parTrans" cxnId="{DAC13903-5D49-4144-8143-68716EC73ADE}">
      <dgm:prSet/>
      <dgm:spPr/>
      <dgm:t>
        <a:bodyPr/>
        <a:lstStyle/>
        <a:p>
          <a:endParaRPr lang="ru-RU"/>
        </a:p>
      </dgm:t>
    </dgm:pt>
    <dgm:pt modelId="{8FEABE31-3AD6-411A-B9CB-EF38E869A11F}" type="sibTrans" cxnId="{DAC13903-5D49-4144-8143-68716EC73ADE}">
      <dgm:prSet/>
      <dgm:spPr/>
      <dgm:t>
        <a:bodyPr/>
        <a:lstStyle/>
        <a:p>
          <a:endParaRPr lang="ru-RU"/>
        </a:p>
      </dgm:t>
    </dgm:pt>
    <dgm:pt modelId="{CEEF2C9B-A115-4C6F-8C87-D5C361B7317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Учителя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8E9A7F-1A36-441B-BA4B-0CD342465D48}" type="parTrans" cxnId="{614ACE38-A755-4BF4-A6E2-3D5DF6D79DC2}">
      <dgm:prSet/>
      <dgm:spPr/>
      <dgm:t>
        <a:bodyPr/>
        <a:lstStyle/>
        <a:p>
          <a:endParaRPr lang="ru-RU"/>
        </a:p>
      </dgm:t>
    </dgm:pt>
    <dgm:pt modelId="{7C2658B3-4999-4F55-8042-7FAE406E478A}" type="sibTrans" cxnId="{614ACE38-A755-4BF4-A6E2-3D5DF6D79DC2}">
      <dgm:prSet/>
      <dgm:spPr/>
      <dgm:t>
        <a:bodyPr/>
        <a:lstStyle/>
        <a:p>
          <a:endParaRPr lang="ru-RU"/>
        </a:p>
      </dgm:t>
    </dgm:pt>
    <dgm:pt modelId="{E2D9AB56-CC9F-4EA8-9E73-AE9D00EA006A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108 час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DE1C10-8863-4E16-8C96-101675E2AFA7}" type="parTrans" cxnId="{B968C41E-A439-48ED-A6BD-B08336B733E8}">
      <dgm:prSet/>
      <dgm:spPr/>
      <dgm:t>
        <a:bodyPr/>
        <a:lstStyle/>
        <a:p>
          <a:endParaRPr lang="ru-RU"/>
        </a:p>
      </dgm:t>
    </dgm:pt>
    <dgm:pt modelId="{66587BCA-C95D-4169-9C81-4E8D1AA55716}" type="sibTrans" cxnId="{B968C41E-A439-48ED-A6BD-B08336B733E8}">
      <dgm:prSet/>
      <dgm:spPr/>
      <dgm:t>
        <a:bodyPr/>
        <a:lstStyle/>
        <a:p>
          <a:endParaRPr lang="ru-RU"/>
        </a:p>
      </dgm:t>
    </dgm:pt>
    <dgm:pt modelId="{A4307678-F807-4678-BB23-78600EE105BE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(модуль подготовка к ГИА-9)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73C3C5-B36C-4589-B20B-3DB80ECEC188}" type="parTrans" cxnId="{4D9FBBED-0B5A-426F-9A2F-F97B97489A94}">
      <dgm:prSet/>
      <dgm:spPr/>
      <dgm:t>
        <a:bodyPr/>
        <a:lstStyle/>
        <a:p>
          <a:endParaRPr lang="ru-RU"/>
        </a:p>
      </dgm:t>
    </dgm:pt>
    <dgm:pt modelId="{A73DC84B-247A-4570-A928-AD5DCA01EC63}" type="sibTrans" cxnId="{4D9FBBED-0B5A-426F-9A2F-F97B97489A94}">
      <dgm:prSet/>
      <dgm:spPr/>
      <dgm:t>
        <a:bodyPr/>
        <a:lstStyle/>
        <a:p>
          <a:endParaRPr lang="ru-RU"/>
        </a:p>
      </dgm:t>
    </dgm:pt>
    <dgm:pt modelId="{8CC1174B-7526-44A5-8547-982968439C88}" type="pres">
      <dgm:prSet presAssocID="{D30535FE-EF53-4C73-9F47-54A735B457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5C9695-44DF-4490-8246-BCC6488A72C6}" type="pres">
      <dgm:prSet presAssocID="{A366479B-D52F-4D19-9BB1-8F14A096E7E5}" presName="composite" presStyleCnt="0"/>
      <dgm:spPr/>
    </dgm:pt>
    <dgm:pt modelId="{4DFD3C01-0ADF-4F10-848F-9B27A26AF7D3}" type="pres">
      <dgm:prSet presAssocID="{A366479B-D52F-4D19-9BB1-8F14A096E7E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35CDF-6C0E-4974-B608-7490F67602C8}" type="pres">
      <dgm:prSet presAssocID="{A366479B-D52F-4D19-9BB1-8F14A096E7E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4F963-2792-4C02-99BE-F70D1A903352}" type="pres">
      <dgm:prSet presAssocID="{F75FE037-83C4-4337-84B7-84D6340F4F40}" presName="sp" presStyleCnt="0"/>
      <dgm:spPr/>
    </dgm:pt>
    <dgm:pt modelId="{FE5172C0-4B1F-4AAE-B6BF-B9C68549D95C}" type="pres">
      <dgm:prSet presAssocID="{0D319E16-ADD3-42DD-9573-7A47D21CFF97}" presName="composite" presStyleCnt="0"/>
      <dgm:spPr/>
    </dgm:pt>
    <dgm:pt modelId="{E65A7339-C7C2-4CB9-A24F-FE44D9C907EF}" type="pres">
      <dgm:prSet presAssocID="{0D319E16-ADD3-42DD-9573-7A47D21CFF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C8140-1144-4279-8056-334CFEC3ABA5}" type="pres">
      <dgm:prSet presAssocID="{0D319E16-ADD3-42DD-9573-7A47D21CFF9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FA04A-3A7F-437A-BA47-1C8E2A352B9C}" type="pres">
      <dgm:prSet presAssocID="{58E3F367-947F-4019-ACA8-DC403A18E437}" presName="sp" presStyleCnt="0"/>
      <dgm:spPr/>
    </dgm:pt>
    <dgm:pt modelId="{7EBCCDD1-E1F3-4065-B63C-CADCFFDF4F7C}" type="pres">
      <dgm:prSet presAssocID="{CEEF2C9B-A115-4C6F-8C87-D5C361B7317E}" presName="composite" presStyleCnt="0"/>
      <dgm:spPr/>
    </dgm:pt>
    <dgm:pt modelId="{DE6016B7-BF17-4CF8-99AD-AF56F88A24FE}" type="pres">
      <dgm:prSet presAssocID="{CEEF2C9B-A115-4C6F-8C87-D5C361B7317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11315-599E-4330-AC45-3916F81DFCB7}" type="pres">
      <dgm:prSet presAssocID="{CEEF2C9B-A115-4C6F-8C87-D5C361B7317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CD82E1-EB76-4417-B513-A1D197B5FA0B}" type="presOf" srcId="{979BEECD-343A-40A0-A300-DA2F63CD2DF8}" destId="{53EC8140-1144-4279-8056-334CFEC3ABA5}" srcOrd="0" destOrd="0" presId="urn:microsoft.com/office/officeart/2005/8/layout/chevron2"/>
    <dgm:cxn modelId="{7B61DBDB-E2D1-41E5-B984-19E917E78711}" type="presOf" srcId="{E2D9AB56-CC9F-4EA8-9E73-AE9D00EA006A}" destId="{CC711315-599E-4330-AC45-3916F81DFCB7}" srcOrd="0" destOrd="0" presId="urn:microsoft.com/office/officeart/2005/8/layout/chevron2"/>
    <dgm:cxn modelId="{21AB6EEA-0037-4E50-8B8A-FD3519AE8125}" srcId="{D30535FE-EF53-4C73-9F47-54A735B457CD}" destId="{0D319E16-ADD3-42DD-9573-7A47D21CFF97}" srcOrd="1" destOrd="0" parTransId="{8B9FA460-DBDF-4A9B-A9FD-F05F496A7450}" sibTransId="{58E3F367-947F-4019-ACA8-DC403A18E437}"/>
    <dgm:cxn modelId="{FEB8B7FA-D5A5-472E-A751-13A7DD73DD15}" type="presOf" srcId="{CEEF2C9B-A115-4C6F-8C87-D5C361B7317E}" destId="{DE6016B7-BF17-4CF8-99AD-AF56F88A24FE}" srcOrd="0" destOrd="0" presId="urn:microsoft.com/office/officeart/2005/8/layout/chevron2"/>
    <dgm:cxn modelId="{4D9FBBED-0B5A-426F-9A2F-F97B97489A94}" srcId="{CEEF2C9B-A115-4C6F-8C87-D5C361B7317E}" destId="{A4307678-F807-4678-BB23-78600EE105BE}" srcOrd="1" destOrd="0" parTransId="{6E73C3C5-B36C-4589-B20B-3DB80ECEC188}" sibTransId="{A73DC84B-247A-4570-A928-AD5DCA01EC63}"/>
    <dgm:cxn modelId="{94DFB977-030D-45E6-B615-BE1219412275}" srcId="{D30535FE-EF53-4C73-9F47-54A735B457CD}" destId="{A366479B-D52F-4D19-9BB1-8F14A096E7E5}" srcOrd="0" destOrd="0" parTransId="{10F05987-504E-4278-A0B5-A8A1609DC882}" sibTransId="{F75FE037-83C4-4337-84B7-84D6340F4F40}"/>
    <dgm:cxn modelId="{30856374-5CF8-43D7-A12E-6CB9ECA6199D}" srcId="{A366479B-D52F-4D19-9BB1-8F14A096E7E5}" destId="{5E0AD5CA-FC1F-439C-8C8E-322D9F1A8E1D}" srcOrd="0" destOrd="0" parTransId="{6CFFBC89-6B64-47C4-AE5B-9D577B085ADE}" sibTransId="{F50D0D0D-3874-4E06-8E2B-B8F05CA2E3AE}"/>
    <dgm:cxn modelId="{614ACE38-A755-4BF4-A6E2-3D5DF6D79DC2}" srcId="{D30535FE-EF53-4C73-9F47-54A735B457CD}" destId="{CEEF2C9B-A115-4C6F-8C87-D5C361B7317E}" srcOrd="2" destOrd="0" parTransId="{A98E9A7F-1A36-441B-BA4B-0CD342465D48}" sibTransId="{7C2658B3-4999-4F55-8042-7FAE406E478A}"/>
    <dgm:cxn modelId="{5D370CEA-DE6E-47EE-AA5C-D32DDFAD2E66}" type="presOf" srcId="{A366479B-D52F-4D19-9BB1-8F14A096E7E5}" destId="{4DFD3C01-0ADF-4F10-848F-9B27A26AF7D3}" srcOrd="0" destOrd="0" presId="urn:microsoft.com/office/officeart/2005/8/layout/chevron2"/>
    <dgm:cxn modelId="{DAC13903-5D49-4144-8143-68716EC73ADE}" srcId="{0D319E16-ADD3-42DD-9573-7A47D21CFF97}" destId="{979BEECD-343A-40A0-A300-DA2F63CD2DF8}" srcOrd="0" destOrd="0" parTransId="{974D1425-CA6D-49A4-B53A-0E48310D1113}" sibTransId="{8FEABE31-3AD6-411A-B9CB-EF38E869A11F}"/>
    <dgm:cxn modelId="{B968C41E-A439-48ED-A6BD-B08336B733E8}" srcId="{CEEF2C9B-A115-4C6F-8C87-D5C361B7317E}" destId="{E2D9AB56-CC9F-4EA8-9E73-AE9D00EA006A}" srcOrd="0" destOrd="0" parTransId="{23DE1C10-8863-4E16-8C96-101675E2AFA7}" sibTransId="{66587BCA-C95D-4169-9C81-4E8D1AA55716}"/>
    <dgm:cxn modelId="{38E50EF1-C790-4BD7-813B-D28894414F6F}" type="presOf" srcId="{0D319E16-ADD3-42DD-9573-7A47D21CFF97}" destId="{E65A7339-C7C2-4CB9-A24F-FE44D9C907EF}" srcOrd="0" destOrd="0" presId="urn:microsoft.com/office/officeart/2005/8/layout/chevron2"/>
    <dgm:cxn modelId="{3CC5F153-682F-4A9C-A763-5153AD197CDE}" type="presOf" srcId="{A4307678-F807-4678-BB23-78600EE105BE}" destId="{CC711315-599E-4330-AC45-3916F81DFCB7}" srcOrd="0" destOrd="1" presId="urn:microsoft.com/office/officeart/2005/8/layout/chevron2"/>
    <dgm:cxn modelId="{31A99387-C478-4F7E-9B51-C55A9A892543}" type="presOf" srcId="{D30535FE-EF53-4C73-9F47-54A735B457CD}" destId="{8CC1174B-7526-44A5-8547-982968439C88}" srcOrd="0" destOrd="0" presId="urn:microsoft.com/office/officeart/2005/8/layout/chevron2"/>
    <dgm:cxn modelId="{4E918384-AADF-4BEC-8D49-A119DB6FED4E}" type="presOf" srcId="{5E0AD5CA-FC1F-439C-8C8E-322D9F1A8E1D}" destId="{68835CDF-6C0E-4974-B608-7490F67602C8}" srcOrd="0" destOrd="0" presId="urn:microsoft.com/office/officeart/2005/8/layout/chevron2"/>
    <dgm:cxn modelId="{C3D2A33D-3EE7-4FD5-B3DD-4C8D60D4E606}" type="presParOf" srcId="{8CC1174B-7526-44A5-8547-982968439C88}" destId="{8C5C9695-44DF-4490-8246-BCC6488A72C6}" srcOrd="0" destOrd="0" presId="urn:microsoft.com/office/officeart/2005/8/layout/chevron2"/>
    <dgm:cxn modelId="{C64D5A4C-B9A0-4146-AFB1-818F773D5B89}" type="presParOf" srcId="{8C5C9695-44DF-4490-8246-BCC6488A72C6}" destId="{4DFD3C01-0ADF-4F10-848F-9B27A26AF7D3}" srcOrd="0" destOrd="0" presId="urn:microsoft.com/office/officeart/2005/8/layout/chevron2"/>
    <dgm:cxn modelId="{1218A20C-003E-4525-BF1B-B1A819FC52AF}" type="presParOf" srcId="{8C5C9695-44DF-4490-8246-BCC6488A72C6}" destId="{68835CDF-6C0E-4974-B608-7490F67602C8}" srcOrd="1" destOrd="0" presId="urn:microsoft.com/office/officeart/2005/8/layout/chevron2"/>
    <dgm:cxn modelId="{DF5B04C1-6C59-4DCC-AB60-5A02023E0858}" type="presParOf" srcId="{8CC1174B-7526-44A5-8547-982968439C88}" destId="{1BF4F963-2792-4C02-99BE-F70D1A903352}" srcOrd="1" destOrd="0" presId="urn:microsoft.com/office/officeart/2005/8/layout/chevron2"/>
    <dgm:cxn modelId="{0FE3377E-1E29-4BF5-BF04-9B810DDA8BF0}" type="presParOf" srcId="{8CC1174B-7526-44A5-8547-982968439C88}" destId="{FE5172C0-4B1F-4AAE-B6BF-B9C68549D95C}" srcOrd="2" destOrd="0" presId="urn:microsoft.com/office/officeart/2005/8/layout/chevron2"/>
    <dgm:cxn modelId="{75F3D76F-08FA-4EED-B4B2-8F1A712C0CC1}" type="presParOf" srcId="{FE5172C0-4B1F-4AAE-B6BF-B9C68549D95C}" destId="{E65A7339-C7C2-4CB9-A24F-FE44D9C907EF}" srcOrd="0" destOrd="0" presId="urn:microsoft.com/office/officeart/2005/8/layout/chevron2"/>
    <dgm:cxn modelId="{36559FF2-1FF0-4963-A097-EEB5C3E70386}" type="presParOf" srcId="{FE5172C0-4B1F-4AAE-B6BF-B9C68549D95C}" destId="{53EC8140-1144-4279-8056-334CFEC3ABA5}" srcOrd="1" destOrd="0" presId="urn:microsoft.com/office/officeart/2005/8/layout/chevron2"/>
    <dgm:cxn modelId="{73C3B4D9-E8C5-4EF3-8F97-E6DE23D099CC}" type="presParOf" srcId="{8CC1174B-7526-44A5-8547-982968439C88}" destId="{FE4FA04A-3A7F-437A-BA47-1C8E2A352B9C}" srcOrd="3" destOrd="0" presId="urn:microsoft.com/office/officeart/2005/8/layout/chevron2"/>
    <dgm:cxn modelId="{DF550D70-5E26-4E44-9806-1B59117C09FB}" type="presParOf" srcId="{8CC1174B-7526-44A5-8547-982968439C88}" destId="{7EBCCDD1-E1F3-4065-B63C-CADCFFDF4F7C}" srcOrd="4" destOrd="0" presId="urn:microsoft.com/office/officeart/2005/8/layout/chevron2"/>
    <dgm:cxn modelId="{0E730BDD-1E83-4DA7-838A-98367523368D}" type="presParOf" srcId="{7EBCCDD1-E1F3-4065-B63C-CADCFFDF4F7C}" destId="{DE6016B7-BF17-4CF8-99AD-AF56F88A24FE}" srcOrd="0" destOrd="0" presId="urn:microsoft.com/office/officeart/2005/8/layout/chevron2"/>
    <dgm:cxn modelId="{FE88E4B2-0B76-4344-96AB-991C167CD19C}" type="presParOf" srcId="{7EBCCDD1-E1F3-4065-B63C-CADCFFDF4F7C}" destId="{CC711315-599E-4330-AC45-3916F81DFC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F95D10-179F-1041-AC99-09D4C1290873}" type="doc">
      <dgm:prSet loTypeId="urn:microsoft.com/office/officeart/2005/8/layout/list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E6F879-E75D-9049-8F19-AF6C80C0545C}">
      <dgm:prSet phldrT="[Текст]"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Физика – 14.12</a:t>
          </a:r>
          <a:endParaRPr lang="ru-RU" sz="2000" b="1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gm:t>
    </dgm:pt>
    <dgm:pt modelId="{FFE6F4E8-9C6F-AE45-914F-BA5618D2B6DB}" type="parTrans" cxnId="{CFDF291E-6A9B-E34C-88EB-A40FAD384513}">
      <dgm:prSet/>
      <dgm:spPr/>
      <dgm:t>
        <a:bodyPr/>
        <a:lstStyle/>
        <a:p>
          <a:endParaRPr lang="ru-RU"/>
        </a:p>
      </dgm:t>
    </dgm:pt>
    <dgm:pt modelId="{125FB477-FD10-BD4F-8AC3-294A75B6ADC4}" type="sibTrans" cxnId="{CFDF291E-6A9B-E34C-88EB-A40FAD384513}">
      <dgm:prSet/>
      <dgm:spPr/>
      <dgm:t>
        <a:bodyPr/>
        <a:lstStyle/>
        <a:p>
          <a:endParaRPr lang="ru-RU"/>
        </a:p>
      </dgm:t>
    </dgm:pt>
    <dgm:pt modelId="{48C853F1-00F8-3240-A771-1D798760EB8C}">
      <dgm:prSet phldrT="[Текст]"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Биология – 9.12</a:t>
          </a:r>
          <a:endParaRPr lang="ru-RU" sz="2000" b="1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gm:t>
    </dgm:pt>
    <dgm:pt modelId="{A2E94B60-1E3E-034D-BC69-93C86CD5F1EA}" type="parTrans" cxnId="{9ED587E8-398B-7F44-A875-AEA6706640C0}">
      <dgm:prSet/>
      <dgm:spPr/>
      <dgm:t>
        <a:bodyPr/>
        <a:lstStyle/>
        <a:p>
          <a:endParaRPr lang="ru-RU"/>
        </a:p>
      </dgm:t>
    </dgm:pt>
    <dgm:pt modelId="{E69480E8-1223-2B4C-9215-A951BD32BA5C}" type="sibTrans" cxnId="{9ED587E8-398B-7F44-A875-AEA6706640C0}">
      <dgm:prSet/>
      <dgm:spPr/>
      <dgm:t>
        <a:bodyPr/>
        <a:lstStyle/>
        <a:p>
          <a:endParaRPr lang="ru-RU"/>
        </a:p>
      </dgm:t>
    </dgm:pt>
    <dgm:pt modelId="{BEAA9C2E-4DD9-8647-8DC2-4FDF1C905235}">
      <dgm:prSet phldrT="[Текст]"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Математика -21.12</a:t>
          </a:r>
          <a:endParaRPr lang="ru-RU" sz="2000" b="1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gm:t>
    </dgm:pt>
    <dgm:pt modelId="{B4A15AC1-6DC5-E646-91B4-8A6DC47D4CCF}" type="parTrans" cxnId="{8C0ACA62-4289-5D48-8E9E-89E9BDDF70C8}">
      <dgm:prSet/>
      <dgm:spPr/>
      <dgm:t>
        <a:bodyPr/>
        <a:lstStyle/>
        <a:p>
          <a:endParaRPr lang="ru-RU"/>
        </a:p>
      </dgm:t>
    </dgm:pt>
    <dgm:pt modelId="{A529907B-E543-8548-98B7-46F4B85D6B22}" type="sibTrans" cxnId="{8C0ACA62-4289-5D48-8E9E-89E9BDDF70C8}">
      <dgm:prSet/>
      <dgm:spPr/>
      <dgm:t>
        <a:bodyPr/>
        <a:lstStyle/>
        <a:p>
          <a:endParaRPr lang="ru-RU"/>
        </a:p>
      </dgm:t>
    </dgm:pt>
    <dgm:pt modelId="{958828BA-4209-CC44-B5DB-47943D47D7EB}">
      <dgm:prSet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Обществознание – 14.02</a:t>
          </a:r>
          <a:endParaRPr lang="ru-RU" sz="2000" b="1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gm:t>
    </dgm:pt>
    <dgm:pt modelId="{9AFDF01E-944D-DB4B-8467-F2F336F41952}" type="parTrans" cxnId="{BCECF796-9CEB-FE40-9552-319D1B75CE7D}">
      <dgm:prSet/>
      <dgm:spPr/>
      <dgm:t>
        <a:bodyPr/>
        <a:lstStyle/>
        <a:p>
          <a:endParaRPr lang="ru-RU"/>
        </a:p>
      </dgm:t>
    </dgm:pt>
    <dgm:pt modelId="{E4FBE05B-7F48-9945-87CD-0913D1787274}" type="sibTrans" cxnId="{BCECF796-9CEB-FE40-9552-319D1B75CE7D}">
      <dgm:prSet/>
      <dgm:spPr/>
      <dgm:t>
        <a:bodyPr/>
        <a:lstStyle/>
        <a:p>
          <a:endParaRPr lang="ru-RU"/>
        </a:p>
      </dgm:t>
    </dgm:pt>
    <dgm:pt modelId="{7CB5A22F-9835-224A-A583-1905D3124F8E}">
      <dgm:prSet custT="1"/>
      <dgm:spPr>
        <a:solidFill>
          <a:schemeClr val="accent5"/>
        </a:solidFill>
      </dgm:spPr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История – 20.02</a:t>
          </a:r>
          <a:endParaRPr lang="ru-RU" sz="2000" b="1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gm:t>
    </dgm:pt>
    <dgm:pt modelId="{928FB34C-CC61-0945-8AC5-E81400721AAF}" type="parTrans" cxnId="{DD722DE9-51A9-3047-852F-BFD1634C12B9}">
      <dgm:prSet/>
      <dgm:spPr/>
      <dgm:t>
        <a:bodyPr/>
        <a:lstStyle/>
        <a:p>
          <a:endParaRPr lang="ru-RU"/>
        </a:p>
      </dgm:t>
    </dgm:pt>
    <dgm:pt modelId="{F64A236F-7CE2-AA40-8CC9-F1FD7411D9CC}" type="sibTrans" cxnId="{DD722DE9-51A9-3047-852F-BFD1634C12B9}">
      <dgm:prSet/>
      <dgm:spPr/>
      <dgm:t>
        <a:bodyPr/>
        <a:lstStyle/>
        <a:p>
          <a:endParaRPr lang="ru-RU"/>
        </a:p>
      </dgm:t>
    </dgm:pt>
    <dgm:pt modelId="{1665D6ED-34F4-E247-90C9-A9EEC7CD401B}">
      <dgm:prSet custT="1"/>
      <dgm:spPr>
        <a:solidFill>
          <a:schemeClr val="accent5"/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Русский язык -26.12</a:t>
          </a:r>
        </a:p>
        <a:p>
          <a:pPr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635704AF-968D-1D4C-B06C-F42DCD645474}" type="parTrans" cxnId="{9AD1479D-5A95-D146-9364-7190AFF9DBB1}">
      <dgm:prSet/>
      <dgm:spPr/>
      <dgm:t>
        <a:bodyPr/>
        <a:lstStyle/>
        <a:p>
          <a:endParaRPr lang="ru-RU"/>
        </a:p>
      </dgm:t>
    </dgm:pt>
    <dgm:pt modelId="{A41074B2-FC15-0042-97B4-0F26BE807FEA}" type="sibTrans" cxnId="{9AD1479D-5A95-D146-9364-7190AFF9DBB1}">
      <dgm:prSet/>
      <dgm:spPr/>
      <dgm:t>
        <a:bodyPr/>
        <a:lstStyle/>
        <a:p>
          <a:endParaRPr lang="ru-RU"/>
        </a:p>
      </dgm:t>
    </dgm:pt>
    <dgm:pt modelId="{2645D135-0F6D-BC43-A6AD-CEA010503949}" type="pres">
      <dgm:prSet presAssocID="{44F95D10-179F-1041-AC99-09D4C12908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D577F4-73EA-0F41-8D2F-77CA8750F848}" type="pres">
      <dgm:prSet presAssocID="{FDE6F879-E75D-9049-8F19-AF6C80C0545C}" presName="parentLin" presStyleCnt="0"/>
      <dgm:spPr/>
    </dgm:pt>
    <dgm:pt modelId="{1E4CEE77-0D17-8244-94D8-92B96EB3D3D0}" type="pres">
      <dgm:prSet presAssocID="{FDE6F879-E75D-9049-8F19-AF6C80C0545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785598F-E83F-C74C-8B68-B3495B6374F3}" type="pres">
      <dgm:prSet presAssocID="{FDE6F879-E75D-9049-8F19-AF6C80C0545C}" presName="parentText" presStyleLbl="node1" presStyleIdx="0" presStyleCnt="6" custLinFactNeighborX="-11979" custLinFactNeighborY="81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A02FC-3825-C749-9A4A-D7C8FDE38515}" type="pres">
      <dgm:prSet presAssocID="{FDE6F879-E75D-9049-8F19-AF6C80C0545C}" presName="negativeSpace" presStyleCnt="0"/>
      <dgm:spPr/>
    </dgm:pt>
    <dgm:pt modelId="{CFA9FFB3-928F-C443-A764-DDB783F51BE9}" type="pres">
      <dgm:prSet presAssocID="{FDE6F879-E75D-9049-8F19-AF6C80C0545C}" presName="childText" presStyleLbl="conFgAcc1" presStyleIdx="0" presStyleCnt="6">
        <dgm:presLayoutVars>
          <dgm:bulletEnabled val="1"/>
        </dgm:presLayoutVars>
      </dgm:prSet>
      <dgm:spPr/>
    </dgm:pt>
    <dgm:pt modelId="{356762FE-2041-D044-9540-4BE4CD89A3B9}" type="pres">
      <dgm:prSet presAssocID="{125FB477-FD10-BD4F-8AC3-294A75B6ADC4}" presName="spaceBetweenRectangles" presStyleCnt="0"/>
      <dgm:spPr/>
    </dgm:pt>
    <dgm:pt modelId="{ED4A2438-7F92-4446-8325-E5A7B14AD4A5}" type="pres">
      <dgm:prSet presAssocID="{48C853F1-00F8-3240-A771-1D798760EB8C}" presName="parentLin" presStyleCnt="0"/>
      <dgm:spPr/>
    </dgm:pt>
    <dgm:pt modelId="{6D60BE2D-083B-4A4D-8006-A2DD6A2B6699}" type="pres">
      <dgm:prSet presAssocID="{48C853F1-00F8-3240-A771-1D798760EB8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16B607F-A581-E94D-B822-ED538CC2CEE2}" type="pres">
      <dgm:prSet presAssocID="{48C853F1-00F8-3240-A771-1D798760EB8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AAF98-5D85-364E-8BE9-AB8DC44BE294}" type="pres">
      <dgm:prSet presAssocID="{48C853F1-00F8-3240-A771-1D798760EB8C}" presName="negativeSpace" presStyleCnt="0"/>
      <dgm:spPr/>
    </dgm:pt>
    <dgm:pt modelId="{343EDE1D-F94B-7147-B31E-7C71887C9223}" type="pres">
      <dgm:prSet presAssocID="{48C853F1-00F8-3240-A771-1D798760EB8C}" presName="childText" presStyleLbl="conFgAcc1" presStyleIdx="1" presStyleCnt="6">
        <dgm:presLayoutVars>
          <dgm:bulletEnabled val="1"/>
        </dgm:presLayoutVars>
      </dgm:prSet>
      <dgm:spPr/>
    </dgm:pt>
    <dgm:pt modelId="{0F349BF7-4E76-9C46-871D-E1BB17C85371}" type="pres">
      <dgm:prSet presAssocID="{E69480E8-1223-2B4C-9215-A951BD32BA5C}" presName="spaceBetweenRectangles" presStyleCnt="0"/>
      <dgm:spPr/>
    </dgm:pt>
    <dgm:pt modelId="{C3BCB1E4-71B2-3A45-B5F2-E50CE7021AA9}" type="pres">
      <dgm:prSet presAssocID="{BEAA9C2E-4DD9-8647-8DC2-4FDF1C905235}" presName="parentLin" presStyleCnt="0"/>
      <dgm:spPr/>
    </dgm:pt>
    <dgm:pt modelId="{68ECB3AD-9074-5647-AC75-B3A7BA25C82A}" type="pres">
      <dgm:prSet presAssocID="{BEAA9C2E-4DD9-8647-8DC2-4FDF1C905235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DA3E8390-058A-C244-8931-870890FEE5EE}" type="pres">
      <dgm:prSet presAssocID="{BEAA9C2E-4DD9-8647-8DC2-4FDF1C90523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3C692-9228-F64E-AF3E-F729ABF7B2A9}" type="pres">
      <dgm:prSet presAssocID="{BEAA9C2E-4DD9-8647-8DC2-4FDF1C905235}" presName="negativeSpace" presStyleCnt="0"/>
      <dgm:spPr/>
    </dgm:pt>
    <dgm:pt modelId="{0AB78988-D97E-5C4A-9402-F5D06F932FAF}" type="pres">
      <dgm:prSet presAssocID="{BEAA9C2E-4DD9-8647-8DC2-4FDF1C905235}" presName="childText" presStyleLbl="conFgAcc1" presStyleIdx="2" presStyleCnt="6" custLinFactNeighborX="-3381" custLinFactNeighborY="31247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B64CE41-DDA1-424B-A9B5-71CB55045DE3}" type="pres">
      <dgm:prSet presAssocID="{A529907B-E543-8548-98B7-46F4B85D6B22}" presName="spaceBetweenRectangles" presStyleCnt="0"/>
      <dgm:spPr/>
    </dgm:pt>
    <dgm:pt modelId="{5CE898F1-2190-7A42-AC3B-5A9EB03CF97D}" type="pres">
      <dgm:prSet presAssocID="{958828BA-4209-CC44-B5DB-47943D47D7EB}" presName="parentLin" presStyleCnt="0"/>
      <dgm:spPr/>
    </dgm:pt>
    <dgm:pt modelId="{8DEAE494-6EE8-1E44-9E63-776A7ECE383E}" type="pres">
      <dgm:prSet presAssocID="{958828BA-4209-CC44-B5DB-47943D47D7E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07CD5818-26B5-774B-A081-901823AD1636}" type="pres">
      <dgm:prSet presAssocID="{958828BA-4209-CC44-B5DB-47943D47D7EB}" presName="parentText" presStyleLbl="node1" presStyleIdx="3" presStyleCnt="6" custLinFactNeighborX="13499" custLinFactNeighborY="10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9FC01-1BC7-DA4A-BBDE-7C629AA0493C}" type="pres">
      <dgm:prSet presAssocID="{958828BA-4209-CC44-B5DB-47943D47D7EB}" presName="negativeSpace" presStyleCnt="0"/>
      <dgm:spPr/>
    </dgm:pt>
    <dgm:pt modelId="{039ECEED-9EEC-3040-B5A0-6948E6236040}" type="pres">
      <dgm:prSet presAssocID="{958828BA-4209-CC44-B5DB-47943D47D7EB}" presName="childText" presStyleLbl="conFgAcc1" presStyleIdx="3" presStyleCnt="6">
        <dgm:presLayoutVars>
          <dgm:bulletEnabled val="1"/>
        </dgm:presLayoutVars>
      </dgm:prSet>
      <dgm:spPr/>
    </dgm:pt>
    <dgm:pt modelId="{ADDBA1E8-E9B4-3843-B8DB-589004F4C29C}" type="pres">
      <dgm:prSet presAssocID="{E4FBE05B-7F48-9945-87CD-0913D1787274}" presName="spaceBetweenRectangles" presStyleCnt="0"/>
      <dgm:spPr/>
    </dgm:pt>
    <dgm:pt modelId="{A917BDE7-08C1-D74B-9AFB-9156CF61229E}" type="pres">
      <dgm:prSet presAssocID="{1665D6ED-34F4-E247-90C9-A9EEC7CD401B}" presName="parentLin" presStyleCnt="0"/>
      <dgm:spPr/>
    </dgm:pt>
    <dgm:pt modelId="{66C1ED66-C5BC-F346-A4AC-DA2B63B34CD0}" type="pres">
      <dgm:prSet presAssocID="{1665D6ED-34F4-E247-90C9-A9EEC7CD401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5ADF991C-712F-0442-883F-2A270C97B1BA}" type="pres">
      <dgm:prSet presAssocID="{1665D6ED-34F4-E247-90C9-A9EEC7CD401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F1786-1161-1943-98BE-7DE437691C92}" type="pres">
      <dgm:prSet presAssocID="{1665D6ED-34F4-E247-90C9-A9EEC7CD401B}" presName="negativeSpace" presStyleCnt="0"/>
      <dgm:spPr/>
    </dgm:pt>
    <dgm:pt modelId="{DD2F23B8-0DBB-FA41-9427-495BA56BC836}" type="pres">
      <dgm:prSet presAssocID="{1665D6ED-34F4-E247-90C9-A9EEC7CD401B}" presName="childText" presStyleLbl="conFgAcc1" presStyleIdx="4" presStyleCnt="6">
        <dgm:presLayoutVars>
          <dgm:bulletEnabled val="1"/>
        </dgm:presLayoutVars>
      </dgm:prSet>
      <dgm:spPr/>
    </dgm:pt>
    <dgm:pt modelId="{55E25964-6610-F947-8DB3-7AB5D133F7CA}" type="pres">
      <dgm:prSet presAssocID="{A41074B2-FC15-0042-97B4-0F26BE807FEA}" presName="spaceBetweenRectangles" presStyleCnt="0"/>
      <dgm:spPr/>
    </dgm:pt>
    <dgm:pt modelId="{FFF25A5A-2292-944C-8FE6-C3B5C16D927D}" type="pres">
      <dgm:prSet presAssocID="{7CB5A22F-9835-224A-A583-1905D3124F8E}" presName="parentLin" presStyleCnt="0"/>
      <dgm:spPr/>
    </dgm:pt>
    <dgm:pt modelId="{B713754A-A5B1-EF45-81B6-15AF7BDCA759}" type="pres">
      <dgm:prSet presAssocID="{7CB5A22F-9835-224A-A583-1905D3124F8E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DE1FFBF-EF65-4540-B3C0-E9E33587E90A}" type="pres">
      <dgm:prSet presAssocID="{7CB5A22F-9835-224A-A583-1905D3124F8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674D7-C4E6-7E4F-91AB-394C1A4407AB}" type="pres">
      <dgm:prSet presAssocID="{7CB5A22F-9835-224A-A583-1905D3124F8E}" presName="negativeSpace" presStyleCnt="0"/>
      <dgm:spPr/>
    </dgm:pt>
    <dgm:pt modelId="{9F9D2E3C-0DAF-EA4D-A604-70FD98C31CE8}" type="pres">
      <dgm:prSet presAssocID="{7CB5A22F-9835-224A-A583-1905D3124F8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CCE73DF-A7E4-4B4F-9383-B64DD1B28ADC}" type="presOf" srcId="{48C853F1-00F8-3240-A771-1D798760EB8C}" destId="{6D60BE2D-083B-4A4D-8006-A2DD6A2B6699}" srcOrd="0" destOrd="0" presId="urn:microsoft.com/office/officeart/2005/8/layout/list1"/>
    <dgm:cxn modelId="{8D2831F5-D0D5-45E3-84F1-C6B651A2CC25}" type="presOf" srcId="{FDE6F879-E75D-9049-8F19-AF6C80C0545C}" destId="{8785598F-E83F-C74C-8B68-B3495B6374F3}" srcOrd="1" destOrd="0" presId="urn:microsoft.com/office/officeart/2005/8/layout/list1"/>
    <dgm:cxn modelId="{ADE5F8CC-289F-4E69-BAAC-53BD05C1AE7E}" type="presOf" srcId="{958828BA-4209-CC44-B5DB-47943D47D7EB}" destId="{8DEAE494-6EE8-1E44-9E63-776A7ECE383E}" srcOrd="0" destOrd="0" presId="urn:microsoft.com/office/officeart/2005/8/layout/list1"/>
    <dgm:cxn modelId="{9ED587E8-398B-7F44-A875-AEA6706640C0}" srcId="{44F95D10-179F-1041-AC99-09D4C1290873}" destId="{48C853F1-00F8-3240-A771-1D798760EB8C}" srcOrd="1" destOrd="0" parTransId="{A2E94B60-1E3E-034D-BC69-93C86CD5F1EA}" sibTransId="{E69480E8-1223-2B4C-9215-A951BD32BA5C}"/>
    <dgm:cxn modelId="{BCECF796-9CEB-FE40-9552-319D1B75CE7D}" srcId="{44F95D10-179F-1041-AC99-09D4C1290873}" destId="{958828BA-4209-CC44-B5DB-47943D47D7EB}" srcOrd="3" destOrd="0" parTransId="{9AFDF01E-944D-DB4B-8467-F2F336F41952}" sibTransId="{E4FBE05B-7F48-9945-87CD-0913D1787274}"/>
    <dgm:cxn modelId="{C2363143-FF71-4F80-9B39-980B28940AB1}" type="presOf" srcId="{1665D6ED-34F4-E247-90C9-A9EEC7CD401B}" destId="{5ADF991C-712F-0442-883F-2A270C97B1BA}" srcOrd="1" destOrd="0" presId="urn:microsoft.com/office/officeart/2005/8/layout/list1"/>
    <dgm:cxn modelId="{D9FC4DCA-8122-44F2-9BAE-00F15288A632}" type="presOf" srcId="{7CB5A22F-9835-224A-A583-1905D3124F8E}" destId="{6DE1FFBF-EF65-4540-B3C0-E9E33587E90A}" srcOrd="1" destOrd="0" presId="urn:microsoft.com/office/officeart/2005/8/layout/list1"/>
    <dgm:cxn modelId="{B319DD60-96CB-4E44-A673-CD9B62743210}" type="presOf" srcId="{44F95D10-179F-1041-AC99-09D4C1290873}" destId="{2645D135-0F6D-BC43-A6AD-CEA010503949}" srcOrd="0" destOrd="0" presId="urn:microsoft.com/office/officeart/2005/8/layout/list1"/>
    <dgm:cxn modelId="{E31D185D-9845-4BDD-92B9-E422C4438F26}" type="presOf" srcId="{958828BA-4209-CC44-B5DB-47943D47D7EB}" destId="{07CD5818-26B5-774B-A081-901823AD1636}" srcOrd="1" destOrd="0" presId="urn:microsoft.com/office/officeart/2005/8/layout/list1"/>
    <dgm:cxn modelId="{8C0ACA62-4289-5D48-8E9E-89E9BDDF70C8}" srcId="{44F95D10-179F-1041-AC99-09D4C1290873}" destId="{BEAA9C2E-4DD9-8647-8DC2-4FDF1C905235}" srcOrd="2" destOrd="0" parTransId="{B4A15AC1-6DC5-E646-91B4-8A6DC47D4CCF}" sibTransId="{A529907B-E543-8548-98B7-46F4B85D6B22}"/>
    <dgm:cxn modelId="{E1EAD540-B216-4191-8E58-306C95DF5543}" type="presOf" srcId="{48C853F1-00F8-3240-A771-1D798760EB8C}" destId="{316B607F-A581-E94D-B822-ED538CC2CEE2}" srcOrd="1" destOrd="0" presId="urn:microsoft.com/office/officeart/2005/8/layout/list1"/>
    <dgm:cxn modelId="{B3EEB41A-411F-4972-983F-9D4DE663B6AC}" type="presOf" srcId="{1665D6ED-34F4-E247-90C9-A9EEC7CD401B}" destId="{66C1ED66-C5BC-F346-A4AC-DA2B63B34CD0}" srcOrd="0" destOrd="0" presId="urn:microsoft.com/office/officeart/2005/8/layout/list1"/>
    <dgm:cxn modelId="{CFDF291E-6A9B-E34C-88EB-A40FAD384513}" srcId="{44F95D10-179F-1041-AC99-09D4C1290873}" destId="{FDE6F879-E75D-9049-8F19-AF6C80C0545C}" srcOrd="0" destOrd="0" parTransId="{FFE6F4E8-9C6F-AE45-914F-BA5618D2B6DB}" sibTransId="{125FB477-FD10-BD4F-8AC3-294A75B6ADC4}"/>
    <dgm:cxn modelId="{F5D18178-681B-43F9-83E1-AB0963B529FE}" type="presOf" srcId="{FDE6F879-E75D-9049-8F19-AF6C80C0545C}" destId="{1E4CEE77-0D17-8244-94D8-92B96EB3D3D0}" srcOrd="0" destOrd="0" presId="urn:microsoft.com/office/officeart/2005/8/layout/list1"/>
    <dgm:cxn modelId="{9AD1479D-5A95-D146-9364-7190AFF9DBB1}" srcId="{44F95D10-179F-1041-AC99-09D4C1290873}" destId="{1665D6ED-34F4-E247-90C9-A9EEC7CD401B}" srcOrd="4" destOrd="0" parTransId="{635704AF-968D-1D4C-B06C-F42DCD645474}" sibTransId="{A41074B2-FC15-0042-97B4-0F26BE807FEA}"/>
    <dgm:cxn modelId="{2C639B84-421C-4577-8403-22976DB63A56}" type="presOf" srcId="{BEAA9C2E-4DD9-8647-8DC2-4FDF1C905235}" destId="{68ECB3AD-9074-5647-AC75-B3A7BA25C82A}" srcOrd="0" destOrd="0" presId="urn:microsoft.com/office/officeart/2005/8/layout/list1"/>
    <dgm:cxn modelId="{DD722DE9-51A9-3047-852F-BFD1634C12B9}" srcId="{44F95D10-179F-1041-AC99-09D4C1290873}" destId="{7CB5A22F-9835-224A-A583-1905D3124F8E}" srcOrd="5" destOrd="0" parTransId="{928FB34C-CC61-0945-8AC5-E81400721AAF}" sibTransId="{F64A236F-7CE2-AA40-8CC9-F1FD7411D9CC}"/>
    <dgm:cxn modelId="{1183F098-3799-458E-8B66-FC825006A025}" type="presOf" srcId="{BEAA9C2E-4DD9-8647-8DC2-4FDF1C905235}" destId="{DA3E8390-058A-C244-8931-870890FEE5EE}" srcOrd="1" destOrd="0" presId="urn:microsoft.com/office/officeart/2005/8/layout/list1"/>
    <dgm:cxn modelId="{86F412A1-98B0-42B9-83DE-69FFD97FF818}" type="presOf" srcId="{7CB5A22F-9835-224A-A583-1905D3124F8E}" destId="{B713754A-A5B1-EF45-81B6-15AF7BDCA759}" srcOrd="0" destOrd="0" presId="urn:microsoft.com/office/officeart/2005/8/layout/list1"/>
    <dgm:cxn modelId="{C92CE60C-EC04-44A6-9659-90AEF505D612}" type="presParOf" srcId="{2645D135-0F6D-BC43-A6AD-CEA010503949}" destId="{67D577F4-73EA-0F41-8D2F-77CA8750F848}" srcOrd="0" destOrd="0" presId="urn:microsoft.com/office/officeart/2005/8/layout/list1"/>
    <dgm:cxn modelId="{599C27F8-C26F-42F4-BF30-5850801178AB}" type="presParOf" srcId="{67D577F4-73EA-0F41-8D2F-77CA8750F848}" destId="{1E4CEE77-0D17-8244-94D8-92B96EB3D3D0}" srcOrd="0" destOrd="0" presId="urn:microsoft.com/office/officeart/2005/8/layout/list1"/>
    <dgm:cxn modelId="{A6026E18-CD93-4B2C-9049-FCFEF740605A}" type="presParOf" srcId="{67D577F4-73EA-0F41-8D2F-77CA8750F848}" destId="{8785598F-E83F-C74C-8B68-B3495B6374F3}" srcOrd="1" destOrd="0" presId="urn:microsoft.com/office/officeart/2005/8/layout/list1"/>
    <dgm:cxn modelId="{496CA37E-9B02-40F0-A218-0D3E9B6D53AD}" type="presParOf" srcId="{2645D135-0F6D-BC43-A6AD-CEA010503949}" destId="{DB7A02FC-3825-C749-9A4A-D7C8FDE38515}" srcOrd="1" destOrd="0" presId="urn:microsoft.com/office/officeart/2005/8/layout/list1"/>
    <dgm:cxn modelId="{4E34CBC6-22D5-4714-9E4F-82C2A579764B}" type="presParOf" srcId="{2645D135-0F6D-BC43-A6AD-CEA010503949}" destId="{CFA9FFB3-928F-C443-A764-DDB783F51BE9}" srcOrd="2" destOrd="0" presId="urn:microsoft.com/office/officeart/2005/8/layout/list1"/>
    <dgm:cxn modelId="{70B819C9-DEC7-4980-B9DD-DE2EB25B68D1}" type="presParOf" srcId="{2645D135-0F6D-BC43-A6AD-CEA010503949}" destId="{356762FE-2041-D044-9540-4BE4CD89A3B9}" srcOrd="3" destOrd="0" presId="urn:microsoft.com/office/officeart/2005/8/layout/list1"/>
    <dgm:cxn modelId="{A2E2579F-2F83-4483-ABF2-BC41900F16C5}" type="presParOf" srcId="{2645D135-0F6D-BC43-A6AD-CEA010503949}" destId="{ED4A2438-7F92-4446-8325-E5A7B14AD4A5}" srcOrd="4" destOrd="0" presId="urn:microsoft.com/office/officeart/2005/8/layout/list1"/>
    <dgm:cxn modelId="{FC10498C-B15C-4F0E-9ED6-66067EADCD64}" type="presParOf" srcId="{ED4A2438-7F92-4446-8325-E5A7B14AD4A5}" destId="{6D60BE2D-083B-4A4D-8006-A2DD6A2B6699}" srcOrd="0" destOrd="0" presId="urn:microsoft.com/office/officeart/2005/8/layout/list1"/>
    <dgm:cxn modelId="{F53A2AD3-016A-408F-8F93-0299854649EF}" type="presParOf" srcId="{ED4A2438-7F92-4446-8325-E5A7B14AD4A5}" destId="{316B607F-A581-E94D-B822-ED538CC2CEE2}" srcOrd="1" destOrd="0" presId="urn:microsoft.com/office/officeart/2005/8/layout/list1"/>
    <dgm:cxn modelId="{75A6D9D4-84E3-40AD-969D-C8F237597D4C}" type="presParOf" srcId="{2645D135-0F6D-BC43-A6AD-CEA010503949}" destId="{A99AAF98-5D85-364E-8BE9-AB8DC44BE294}" srcOrd="5" destOrd="0" presId="urn:microsoft.com/office/officeart/2005/8/layout/list1"/>
    <dgm:cxn modelId="{A055A785-C162-4970-925B-61AFF8C458A3}" type="presParOf" srcId="{2645D135-0F6D-BC43-A6AD-CEA010503949}" destId="{343EDE1D-F94B-7147-B31E-7C71887C9223}" srcOrd="6" destOrd="0" presId="urn:microsoft.com/office/officeart/2005/8/layout/list1"/>
    <dgm:cxn modelId="{16D0A75E-F3C3-48CE-8C60-A353D4BA182E}" type="presParOf" srcId="{2645D135-0F6D-BC43-A6AD-CEA010503949}" destId="{0F349BF7-4E76-9C46-871D-E1BB17C85371}" srcOrd="7" destOrd="0" presId="urn:microsoft.com/office/officeart/2005/8/layout/list1"/>
    <dgm:cxn modelId="{B252A673-D2CB-46F4-B9E6-7C4384A3A0CA}" type="presParOf" srcId="{2645D135-0F6D-BC43-A6AD-CEA010503949}" destId="{C3BCB1E4-71B2-3A45-B5F2-E50CE7021AA9}" srcOrd="8" destOrd="0" presId="urn:microsoft.com/office/officeart/2005/8/layout/list1"/>
    <dgm:cxn modelId="{9E67D063-C3FA-40AF-9B0A-65BD1D939F35}" type="presParOf" srcId="{C3BCB1E4-71B2-3A45-B5F2-E50CE7021AA9}" destId="{68ECB3AD-9074-5647-AC75-B3A7BA25C82A}" srcOrd="0" destOrd="0" presId="urn:microsoft.com/office/officeart/2005/8/layout/list1"/>
    <dgm:cxn modelId="{53824FCE-4631-469E-952C-8D138C19970C}" type="presParOf" srcId="{C3BCB1E4-71B2-3A45-B5F2-E50CE7021AA9}" destId="{DA3E8390-058A-C244-8931-870890FEE5EE}" srcOrd="1" destOrd="0" presId="urn:microsoft.com/office/officeart/2005/8/layout/list1"/>
    <dgm:cxn modelId="{2363D04D-C6A2-4AC9-A72D-B7B527193A8C}" type="presParOf" srcId="{2645D135-0F6D-BC43-A6AD-CEA010503949}" destId="{E523C692-9228-F64E-AF3E-F729ABF7B2A9}" srcOrd="9" destOrd="0" presId="urn:microsoft.com/office/officeart/2005/8/layout/list1"/>
    <dgm:cxn modelId="{9105D7CB-8379-441D-9070-24C864CDF681}" type="presParOf" srcId="{2645D135-0F6D-BC43-A6AD-CEA010503949}" destId="{0AB78988-D97E-5C4A-9402-F5D06F932FAF}" srcOrd="10" destOrd="0" presId="urn:microsoft.com/office/officeart/2005/8/layout/list1"/>
    <dgm:cxn modelId="{6119CDF4-17DF-4C53-BAE8-9FB765A27672}" type="presParOf" srcId="{2645D135-0F6D-BC43-A6AD-CEA010503949}" destId="{FB64CE41-DDA1-424B-A9B5-71CB55045DE3}" srcOrd="11" destOrd="0" presId="urn:microsoft.com/office/officeart/2005/8/layout/list1"/>
    <dgm:cxn modelId="{7C9C993C-3B4D-49EB-9C1B-1F88C52C6234}" type="presParOf" srcId="{2645D135-0F6D-BC43-A6AD-CEA010503949}" destId="{5CE898F1-2190-7A42-AC3B-5A9EB03CF97D}" srcOrd="12" destOrd="0" presId="urn:microsoft.com/office/officeart/2005/8/layout/list1"/>
    <dgm:cxn modelId="{4C6F324D-BD4C-4055-AC80-C4B5279708A2}" type="presParOf" srcId="{5CE898F1-2190-7A42-AC3B-5A9EB03CF97D}" destId="{8DEAE494-6EE8-1E44-9E63-776A7ECE383E}" srcOrd="0" destOrd="0" presId="urn:microsoft.com/office/officeart/2005/8/layout/list1"/>
    <dgm:cxn modelId="{D40D711D-F635-461D-A551-A04550AA0CD3}" type="presParOf" srcId="{5CE898F1-2190-7A42-AC3B-5A9EB03CF97D}" destId="{07CD5818-26B5-774B-A081-901823AD1636}" srcOrd="1" destOrd="0" presId="urn:microsoft.com/office/officeart/2005/8/layout/list1"/>
    <dgm:cxn modelId="{B5607210-C135-46DC-87CE-65E1DD8B773E}" type="presParOf" srcId="{2645D135-0F6D-BC43-A6AD-CEA010503949}" destId="{ADC9FC01-1BC7-DA4A-BBDE-7C629AA0493C}" srcOrd="13" destOrd="0" presId="urn:microsoft.com/office/officeart/2005/8/layout/list1"/>
    <dgm:cxn modelId="{F0B61959-CEC4-4152-B827-B25023BBA88C}" type="presParOf" srcId="{2645D135-0F6D-BC43-A6AD-CEA010503949}" destId="{039ECEED-9EEC-3040-B5A0-6948E6236040}" srcOrd="14" destOrd="0" presId="urn:microsoft.com/office/officeart/2005/8/layout/list1"/>
    <dgm:cxn modelId="{7927888A-B19C-496D-9E87-21012EB2911F}" type="presParOf" srcId="{2645D135-0F6D-BC43-A6AD-CEA010503949}" destId="{ADDBA1E8-E9B4-3843-B8DB-589004F4C29C}" srcOrd="15" destOrd="0" presId="urn:microsoft.com/office/officeart/2005/8/layout/list1"/>
    <dgm:cxn modelId="{2876A26B-BC5D-4A01-81DE-0DC97004991C}" type="presParOf" srcId="{2645D135-0F6D-BC43-A6AD-CEA010503949}" destId="{A917BDE7-08C1-D74B-9AFB-9156CF61229E}" srcOrd="16" destOrd="0" presId="urn:microsoft.com/office/officeart/2005/8/layout/list1"/>
    <dgm:cxn modelId="{77F2D54F-DBB1-45A1-86D6-B47E84C2CE63}" type="presParOf" srcId="{A917BDE7-08C1-D74B-9AFB-9156CF61229E}" destId="{66C1ED66-C5BC-F346-A4AC-DA2B63B34CD0}" srcOrd="0" destOrd="0" presId="urn:microsoft.com/office/officeart/2005/8/layout/list1"/>
    <dgm:cxn modelId="{F3678EAC-E238-4120-8C8A-1BC1F11DB161}" type="presParOf" srcId="{A917BDE7-08C1-D74B-9AFB-9156CF61229E}" destId="{5ADF991C-712F-0442-883F-2A270C97B1BA}" srcOrd="1" destOrd="0" presId="urn:microsoft.com/office/officeart/2005/8/layout/list1"/>
    <dgm:cxn modelId="{2D53C3ED-5A1B-491D-8E1D-38D2F42ECD9B}" type="presParOf" srcId="{2645D135-0F6D-BC43-A6AD-CEA010503949}" destId="{599F1786-1161-1943-98BE-7DE437691C92}" srcOrd="17" destOrd="0" presId="urn:microsoft.com/office/officeart/2005/8/layout/list1"/>
    <dgm:cxn modelId="{4B85AD27-D8BC-406E-AD30-C50D06EE205A}" type="presParOf" srcId="{2645D135-0F6D-BC43-A6AD-CEA010503949}" destId="{DD2F23B8-0DBB-FA41-9427-495BA56BC836}" srcOrd="18" destOrd="0" presId="urn:microsoft.com/office/officeart/2005/8/layout/list1"/>
    <dgm:cxn modelId="{FABB0150-F196-4251-BFD1-45E212D929EF}" type="presParOf" srcId="{2645D135-0F6D-BC43-A6AD-CEA010503949}" destId="{55E25964-6610-F947-8DB3-7AB5D133F7CA}" srcOrd="19" destOrd="0" presId="urn:microsoft.com/office/officeart/2005/8/layout/list1"/>
    <dgm:cxn modelId="{AC0AB2EA-9615-4716-A2AB-EC917F700B08}" type="presParOf" srcId="{2645D135-0F6D-BC43-A6AD-CEA010503949}" destId="{FFF25A5A-2292-944C-8FE6-C3B5C16D927D}" srcOrd="20" destOrd="0" presId="urn:microsoft.com/office/officeart/2005/8/layout/list1"/>
    <dgm:cxn modelId="{E0E247CF-91C6-449B-A20E-2A4399021A19}" type="presParOf" srcId="{FFF25A5A-2292-944C-8FE6-C3B5C16D927D}" destId="{B713754A-A5B1-EF45-81B6-15AF7BDCA759}" srcOrd="0" destOrd="0" presId="urn:microsoft.com/office/officeart/2005/8/layout/list1"/>
    <dgm:cxn modelId="{4ED4932B-C88A-4C97-A518-2FF2A84E73E6}" type="presParOf" srcId="{FFF25A5A-2292-944C-8FE6-C3B5C16D927D}" destId="{6DE1FFBF-EF65-4540-B3C0-E9E33587E90A}" srcOrd="1" destOrd="0" presId="urn:microsoft.com/office/officeart/2005/8/layout/list1"/>
    <dgm:cxn modelId="{C4E5247C-A8AE-468F-927D-5BE733783399}" type="presParOf" srcId="{2645D135-0F6D-BC43-A6AD-CEA010503949}" destId="{17A674D7-C4E6-7E4F-91AB-394C1A4407AB}" srcOrd="21" destOrd="0" presId="urn:microsoft.com/office/officeart/2005/8/layout/list1"/>
    <dgm:cxn modelId="{2857AC00-987D-488E-AF7D-CD9416ED47C8}" type="presParOf" srcId="{2645D135-0F6D-BC43-A6AD-CEA010503949}" destId="{9F9D2E3C-0DAF-EA4D-A604-70FD98C31CE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D3C01-0ADF-4F10-848F-9B27A26AF7D3}">
      <dsp:nvSpPr>
        <dsp:cNvPr id="0" name=""/>
        <dsp:cNvSpPr/>
      </dsp:nvSpPr>
      <dsp:spPr>
        <a:xfrm rot="5400000">
          <a:off x="-248659" y="249560"/>
          <a:ext cx="1657727" cy="11604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Тьюторы</a:t>
          </a:r>
          <a:endParaRPr lang="ru-RU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581106"/>
        <a:ext cx="1160409" cy="497318"/>
      </dsp:txXfrm>
    </dsp:sp>
    <dsp:sp modelId="{68835CDF-6C0E-4974-B608-7490F67602C8}">
      <dsp:nvSpPr>
        <dsp:cNvPr id="0" name=""/>
        <dsp:cNvSpPr/>
      </dsp:nvSpPr>
      <dsp:spPr>
        <a:xfrm rot="5400000">
          <a:off x="2585725" y="-1424414"/>
          <a:ext cx="1077523" cy="39281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март-апрель 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60409" y="53502"/>
        <a:ext cx="3875555" cy="972323"/>
      </dsp:txXfrm>
    </dsp:sp>
    <dsp:sp modelId="{E65A7339-C7C2-4CB9-A24F-FE44D9C907EF}">
      <dsp:nvSpPr>
        <dsp:cNvPr id="0" name=""/>
        <dsp:cNvSpPr/>
      </dsp:nvSpPr>
      <dsp:spPr>
        <a:xfrm rot="5400000">
          <a:off x="-248659" y="1713732"/>
          <a:ext cx="1657727" cy="11604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Эксперты</a:t>
          </a:r>
          <a:endParaRPr lang="ru-RU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45278"/>
        <a:ext cx="1160409" cy="497318"/>
      </dsp:txXfrm>
    </dsp:sp>
    <dsp:sp modelId="{53EC8140-1144-4279-8056-334CFEC3ABA5}">
      <dsp:nvSpPr>
        <dsp:cNvPr id="0" name=""/>
        <dsp:cNvSpPr/>
      </dsp:nvSpPr>
      <dsp:spPr>
        <a:xfrm rot="5400000">
          <a:off x="2585725" y="39756"/>
          <a:ext cx="1077523" cy="39281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март-апрель 24 часа 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60409" y="1517672"/>
        <a:ext cx="3875555" cy="972323"/>
      </dsp:txXfrm>
    </dsp:sp>
    <dsp:sp modelId="{DE6016B7-BF17-4CF8-99AD-AF56F88A24FE}">
      <dsp:nvSpPr>
        <dsp:cNvPr id="0" name=""/>
        <dsp:cNvSpPr/>
      </dsp:nvSpPr>
      <dsp:spPr>
        <a:xfrm rot="5400000">
          <a:off x="-248659" y="3177903"/>
          <a:ext cx="1657727" cy="11604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Учителя</a:t>
          </a:r>
          <a:endParaRPr lang="ru-RU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509449"/>
        <a:ext cx="1160409" cy="497318"/>
      </dsp:txXfrm>
    </dsp:sp>
    <dsp:sp modelId="{CC711315-599E-4330-AC45-3916F81DFCB7}">
      <dsp:nvSpPr>
        <dsp:cNvPr id="0" name=""/>
        <dsp:cNvSpPr/>
      </dsp:nvSpPr>
      <dsp:spPr>
        <a:xfrm rot="5400000">
          <a:off x="2585725" y="1503928"/>
          <a:ext cx="1077523" cy="39281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Курсы 108 час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(модуль подготовка к ГИА-9)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60409" y="2981844"/>
        <a:ext cx="3875555" cy="972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9FFB3-928F-C443-A764-DDB783F51BE9}">
      <dsp:nvSpPr>
        <dsp:cNvPr id="0" name=""/>
        <dsp:cNvSpPr/>
      </dsp:nvSpPr>
      <dsp:spPr>
        <a:xfrm>
          <a:off x="0" y="262319"/>
          <a:ext cx="578891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5598F-E83F-C74C-8B68-B3495B6374F3}">
      <dsp:nvSpPr>
        <dsp:cNvPr id="0" name=""/>
        <dsp:cNvSpPr/>
      </dsp:nvSpPr>
      <dsp:spPr>
        <a:xfrm>
          <a:off x="254773" y="64847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Физика – 14.12</a:t>
          </a:r>
          <a:endParaRPr lang="ru-RU" sz="2000" b="1" kern="1200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277830" y="87904"/>
        <a:ext cx="4006127" cy="426206"/>
      </dsp:txXfrm>
    </dsp:sp>
    <dsp:sp modelId="{343EDE1D-F94B-7147-B31E-7C71887C9223}">
      <dsp:nvSpPr>
        <dsp:cNvPr id="0" name=""/>
        <dsp:cNvSpPr/>
      </dsp:nvSpPr>
      <dsp:spPr>
        <a:xfrm>
          <a:off x="0" y="988079"/>
          <a:ext cx="578891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B607F-A581-E94D-B822-ED538CC2CEE2}">
      <dsp:nvSpPr>
        <dsp:cNvPr id="0" name=""/>
        <dsp:cNvSpPr/>
      </dsp:nvSpPr>
      <dsp:spPr>
        <a:xfrm>
          <a:off x="289445" y="751919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Биология – 9.12</a:t>
          </a:r>
          <a:endParaRPr lang="ru-RU" sz="2000" b="1" kern="1200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312502" y="774976"/>
        <a:ext cx="4006127" cy="426206"/>
      </dsp:txXfrm>
    </dsp:sp>
    <dsp:sp modelId="{0AB78988-D97E-5C4A-9402-F5D06F932FAF}">
      <dsp:nvSpPr>
        <dsp:cNvPr id="0" name=""/>
        <dsp:cNvSpPr/>
      </dsp:nvSpPr>
      <dsp:spPr>
        <a:xfrm>
          <a:off x="0" y="1740836"/>
          <a:ext cx="5788915" cy="40320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E8390-058A-C244-8931-870890FEE5EE}">
      <dsp:nvSpPr>
        <dsp:cNvPr id="0" name=""/>
        <dsp:cNvSpPr/>
      </dsp:nvSpPr>
      <dsp:spPr>
        <a:xfrm>
          <a:off x="289445" y="1477679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Математика -21.12</a:t>
          </a:r>
          <a:endParaRPr lang="ru-RU" sz="2000" b="1" kern="1200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312502" y="1500736"/>
        <a:ext cx="4006127" cy="426206"/>
      </dsp:txXfrm>
    </dsp:sp>
    <dsp:sp modelId="{039ECEED-9EEC-3040-B5A0-6948E6236040}">
      <dsp:nvSpPr>
        <dsp:cNvPr id="0" name=""/>
        <dsp:cNvSpPr/>
      </dsp:nvSpPr>
      <dsp:spPr>
        <a:xfrm>
          <a:off x="0" y="2439599"/>
          <a:ext cx="578891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D5818-26B5-774B-A081-901823AD1636}">
      <dsp:nvSpPr>
        <dsp:cNvPr id="0" name=""/>
        <dsp:cNvSpPr/>
      </dsp:nvSpPr>
      <dsp:spPr>
        <a:xfrm>
          <a:off x="328518" y="2208247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Обществознание – 14.02</a:t>
          </a:r>
          <a:endParaRPr lang="ru-RU" sz="2000" b="1" kern="1200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351575" y="2231304"/>
        <a:ext cx="4006127" cy="426206"/>
      </dsp:txXfrm>
    </dsp:sp>
    <dsp:sp modelId="{DD2F23B8-0DBB-FA41-9427-495BA56BC836}">
      <dsp:nvSpPr>
        <dsp:cNvPr id="0" name=""/>
        <dsp:cNvSpPr/>
      </dsp:nvSpPr>
      <dsp:spPr>
        <a:xfrm>
          <a:off x="0" y="3165359"/>
          <a:ext cx="578891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F991C-712F-0442-883F-2A270C97B1BA}">
      <dsp:nvSpPr>
        <dsp:cNvPr id="0" name=""/>
        <dsp:cNvSpPr/>
      </dsp:nvSpPr>
      <dsp:spPr>
        <a:xfrm>
          <a:off x="289445" y="2929199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Русский язык -26.12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12502" y="2952256"/>
        <a:ext cx="4006127" cy="426206"/>
      </dsp:txXfrm>
    </dsp:sp>
    <dsp:sp modelId="{9F9D2E3C-0DAF-EA4D-A604-70FD98C31CE8}">
      <dsp:nvSpPr>
        <dsp:cNvPr id="0" name=""/>
        <dsp:cNvSpPr/>
      </dsp:nvSpPr>
      <dsp:spPr>
        <a:xfrm>
          <a:off x="0" y="3891119"/>
          <a:ext cx="578891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1FFBF-EF65-4540-B3C0-E9E33587E90A}">
      <dsp:nvSpPr>
        <dsp:cNvPr id="0" name=""/>
        <dsp:cNvSpPr/>
      </dsp:nvSpPr>
      <dsp:spPr>
        <a:xfrm>
          <a:off x="289445" y="3654959"/>
          <a:ext cx="4052241" cy="472320"/>
        </a:xfrm>
        <a:prstGeom prst="roundRect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3165" tIns="0" rIns="15316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rPr>
            <a:t>История – 20.02</a:t>
          </a:r>
          <a:endParaRPr lang="ru-RU" sz="2000" b="1" kern="1200" dirty="0">
            <a:solidFill>
              <a:schemeClr val="tx1"/>
            </a:solidFill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312502" y="3678016"/>
        <a:ext cx="4006127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DF380-26EF-4BFC-A2D4-90B02BF7519C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D67EE-AAE0-4A73-9CBF-3453AC559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87447-E9AC-4B5B-AC61-018F0914B1D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C9784-E650-40AF-97FC-88DBD9A55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09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70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0" name="Shape 7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4045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70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7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16720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82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0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81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867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5" name="Shape 24"/>
          <p:cNvSpPr txBox="1">
            <a:spLocks noGrp="1"/>
          </p:cNvSpPr>
          <p:nvPr>
            <p:ph type="sldNum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algn="l">
              <a:defRPr sz="1867">
                <a:solidFill>
                  <a:srgbClr val="000000"/>
                </a:solidFill>
              </a:defRPr>
            </a:lvl1pPr>
          </a:lstStyle>
          <a:p>
            <a:fld id="{6F7F7160-89EE-4D80-B48E-FFDF06EFF3DD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93362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2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20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77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0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46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1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1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9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FB4B2-64EB-4BAD-AC41-92FD9C4C9ACF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4580-BAF2-4EC4-9E6E-5936C6FF4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59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41664"/>
            <a:ext cx="9144000" cy="2668299"/>
          </a:xfrm>
        </p:spPr>
        <p:txBody>
          <a:bodyPr>
            <a:normAutofit fontScale="90000"/>
          </a:bodyPr>
          <a:lstStyle/>
          <a:p>
            <a:r>
              <a:rPr lang="ru-RU" altLang="ru-RU" sz="3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организационно-методическом сопровождении процедуры ГИА-9 по образовательным программам основного общего образования </a:t>
            </a:r>
            <a:r>
              <a:rPr lang="ru-RU" alt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</a:t>
            </a:r>
            <a:r>
              <a:rPr lang="ru-RU" altLang="ru-RU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sz="4800" b="1" dirty="0">
                <a:solidFill>
                  <a:srgbClr val="002060"/>
                </a:solidFill>
              </a:rPr>
              <a:t> </a:t>
            </a:r>
            <a:r>
              <a:rPr lang="ru-RU" altLang="ru-RU" sz="4800" dirty="0">
                <a:solidFill>
                  <a:srgbClr val="002060"/>
                </a:solidFill>
              </a:rPr>
              <a:t/>
            </a:r>
            <a:br>
              <a:rPr lang="ru-RU" altLang="ru-RU" sz="4800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Никитина Инна Алексеевна – </a:t>
            </a:r>
            <a:endParaRPr lang="ru-RU" alt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ректор </a:t>
            </a:r>
            <a:endParaRPr lang="ru-RU" alt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 развития образования </a:t>
            </a:r>
            <a:endParaRPr lang="ru-RU" altLang="ru-RU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Краснодарского </a:t>
            </a:r>
            <a:r>
              <a:rPr lang="ru-RU" alt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</a:p>
          <a:p>
            <a:pPr algn="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iro23.ru/sites/all/themes/Plasma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348962"/>
            <a:ext cx="1276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74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74"/>
          <p:cNvSpPr txBox="1">
            <a:spLocks noGrp="1"/>
          </p:cNvSpPr>
          <p:nvPr>
            <p:ph type="subTitle" idx="1"/>
          </p:nvPr>
        </p:nvSpPr>
        <p:spPr>
          <a:xfrm>
            <a:off x="143933" y="1"/>
            <a:ext cx="11616267" cy="836086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</a:pPr>
            <a:r>
              <a:rPr lang="ru-RU" alt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Proxima Nova" charset="0"/>
              </a:rPr>
              <a:t>Направления деятельности по подготовке к ГИА-9</a:t>
            </a:r>
            <a:endParaRPr lang="en-GB" alt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Proxima Nova" charset="0"/>
            </a:endParaRPr>
          </a:p>
        </p:txBody>
      </p:sp>
      <p:sp>
        <p:nvSpPr>
          <p:cNvPr id="16386" name="Shape 7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D73EFB81-BCE0-42D5-9454-05DF93B3E3C3}" type="slidenum">
              <a:rPr lang="en-GB" altLang="ru-RU" sz="1600" b="1">
                <a:solidFill>
                  <a:srgbClr val="332D73"/>
                </a:solidFill>
              </a:rPr>
              <a:pPr/>
              <a:t>2</a:t>
            </a:fld>
            <a:endParaRPr lang="en-GB" altLang="ru-RU" sz="1600" b="1">
              <a:solidFill>
                <a:srgbClr val="332D73"/>
              </a:solidFill>
            </a:endParaRPr>
          </a:p>
        </p:txBody>
      </p:sp>
      <p:pic>
        <p:nvPicPr>
          <p:cNvPr id="16387" name="Picture 2" descr="https://im2-tub-ru.yandex.net/i?id=6035144711dfd10b48a398965205a343&amp;n=33&amp;h=215&amp;w=3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083" y="1522447"/>
            <a:ext cx="2465637" cy="146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http://prgu-samara.ru/images/67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581" y="3061467"/>
            <a:ext cx="2141502" cy="156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9818" y="3576641"/>
            <a:ext cx="3596216" cy="582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обучение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8558" y="2317211"/>
            <a:ext cx="4658687" cy="670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подготовки в МОУО и ОО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8601" y="5611284"/>
            <a:ext cx="6567054" cy="1109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9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655" y="4769070"/>
            <a:ext cx="2012150" cy="158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94532" y="5043799"/>
            <a:ext cx="5353049" cy="706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методического обеспечения деятельности</a:t>
            </a:r>
          </a:p>
          <a:p>
            <a:pPr algn="ctr" eaLnBrk="1" hangingPunct="1"/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95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82" y="509269"/>
            <a:ext cx="2051568" cy="1232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18558" y="836087"/>
            <a:ext cx="4528610" cy="663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проведение и анализ оценочных процедур</a:t>
            </a:r>
          </a:p>
        </p:txBody>
      </p:sp>
    </p:spTree>
    <p:extLst>
      <p:ext uri="{BB962C8B-B14F-4D97-AF65-F5344CB8AC3E}">
        <p14:creationId xmlns:p14="http://schemas.microsoft.com/office/powerpoint/2010/main" val="300854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Shape 7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87" b="68228"/>
          <a:stretch>
            <a:fillRect/>
          </a:stretch>
        </p:blipFill>
        <p:spPr bwMode="auto">
          <a:xfrm>
            <a:off x="7550152" y="4068234"/>
            <a:ext cx="4641849" cy="278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Shape 7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5786F174-DB6A-4112-8D8E-B3CE9DD63C3D}" type="slidenum">
              <a:rPr lang="en-GB" altLang="ru-RU" sz="1600" b="1">
                <a:solidFill>
                  <a:srgbClr val="332D73"/>
                </a:solidFill>
              </a:rPr>
              <a:pPr/>
              <a:t>3</a:t>
            </a:fld>
            <a:endParaRPr lang="en-GB" altLang="ru-RU" sz="1600" b="1">
              <a:solidFill>
                <a:srgbClr val="332D73"/>
              </a:solidFill>
            </a:endParaRPr>
          </a:p>
        </p:txBody>
      </p:sp>
      <p:sp>
        <p:nvSpPr>
          <p:cNvPr id="18436" name="Подзаголовок 1"/>
          <p:cNvSpPr txBox="1">
            <a:spLocks noGrp="1"/>
          </p:cNvSpPr>
          <p:nvPr>
            <p:ph type="subTitle" idx="1"/>
          </p:nvPr>
        </p:nvSpPr>
        <p:spPr>
          <a:xfrm>
            <a:off x="414867" y="3778251"/>
            <a:ext cx="11362267" cy="1058333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SzTx/>
            </a:pPr>
            <a:endParaRPr lang="ru-RU" altLang="ru-RU" dirty="0" smtClean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7" name="Picture 4" descr="http://inetwmr.ru/wp-content/uploads/2016/11/diagram-clipart-diagram-graph120404-jpg-ltnymm-clip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1" y="1824568"/>
            <a:ext cx="7956549" cy="503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34734" y="2142068"/>
            <a:ext cx="3553884" cy="16044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Ноябрь 2016</a:t>
            </a: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КДР 9 классы</a:t>
            </a: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Обществознание, физика, биология,</a:t>
            </a: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география, история,</a:t>
            </a:r>
          </a:p>
          <a:p>
            <a:pPr algn="ctr" eaLnBrk="1" hangingPunct="1"/>
            <a:r>
              <a:rPr lang="ru-RU" altLang="ru-RU" sz="1867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59600" y="1485901"/>
            <a:ext cx="3989917" cy="13271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67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Декабрь, январь 2016-2017</a:t>
            </a:r>
            <a:endParaRPr lang="ru-RU" altLang="ru-RU" sz="1867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КДР 9 </a:t>
            </a:r>
            <a:r>
              <a:rPr lang="ru-RU" altLang="ru-RU" sz="1867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классы</a:t>
            </a:r>
            <a:endParaRPr lang="ru-RU" altLang="ru-RU" sz="1867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математика, русский язык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3334" y="4298951"/>
            <a:ext cx="3655484" cy="121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Ноябрь  </a:t>
            </a:r>
            <a:r>
              <a:rPr lang="ru-RU" altLang="ru-RU" sz="1867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altLang="ru-RU" sz="1867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altLang="ru-RU" sz="1867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Комплексные работы </a:t>
            </a:r>
          </a:p>
          <a:p>
            <a:pPr algn="ctr" eaLnBrk="1" hangingPunct="1"/>
            <a:r>
              <a:rPr lang="ru-RU" altLang="ru-RU" sz="1867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5-8 классы</a:t>
            </a:r>
          </a:p>
        </p:txBody>
      </p:sp>
      <p:sp>
        <p:nvSpPr>
          <p:cNvPr id="6" name="Выгнутая вверх стрелка 5"/>
          <p:cNvSpPr/>
          <p:nvPr/>
        </p:nvSpPr>
        <p:spPr>
          <a:xfrm rot="19649134">
            <a:off x="1037168" y="2978151"/>
            <a:ext cx="1731433" cy="973667"/>
          </a:xfrm>
          <a:prstGeom prst="curvedDownArrow">
            <a:avLst>
              <a:gd name="adj1" fmla="val 25000"/>
              <a:gd name="adj2" fmla="val 50000"/>
              <a:gd name="adj3" fmla="val 6071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867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rot="20237191">
            <a:off x="5223934" y="1435101"/>
            <a:ext cx="1756833" cy="376767"/>
          </a:xfrm>
          <a:prstGeom prst="curved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867">
              <a:solidFill>
                <a:schemeClr val="tx1"/>
              </a:solidFill>
            </a:endParaRPr>
          </a:p>
        </p:txBody>
      </p:sp>
      <p:pic>
        <p:nvPicPr>
          <p:cNvPr id="18443" name="Picture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4" y="101600"/>
            <a:ext cx="3071284" cy="1991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Прямоугольник 8"/>
          <p:cNvSpPr>
            <a:spLocks noChangeArrowheads="1"/>
          </p:cNvSpPr>
          <p:nvPr/>
        </p:nvSpPr>
        <p:spPr bwMode="auto">
          <a:xfrm>
            <a:off x="3088218" y="325967"/>
            <a:ext cx="8769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проведение оценочных процедур</a:t>
            </a:r>
          </a:p>
        </p:txBody>
      </p:sp>
    </p:spTree>
    <p:extLst>
      <p:ext uri="{BB962C8B-B14F-4D97-AF65-F5344CB8AC3E}">
        <p14:creationId xmlns:p14="http://schemas.microsoft.com/office/powerpoint/2010/main" val="29023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Текст 2"/>
          <p:cNvSpPr txBox="1">
            <a:spLocks noGrp="1"/>
          </p:cNvSpPr>
          <p:nvPr>
            <p:ph type="body" idx="1"/>
          </p:nvPr>
        </p:nvSpPr>
        <p:spPr>
          <a:xfrm>
            <a:off x="414867" y="1797051"/>
            <a:ext cx="5334000" cy="4294716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endParaRPr lang="ru-RU" altLang="ru-RU" dirty="0" smtClean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769569848"/>
              </p:ext>
            </p:extLst>
          </p:nvPr>
        </p:nvGraphicFramePr>
        <p:xfrm>
          <a:off x="6443200" y="1604797"/>
          <a:ext cx="5333200" cy="4487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5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A07200EA-3C9A-4177-A14F-AEEDB1194F7D}" type="slidenum">
              <a:rPr lang="en-GB" altLang="ru-RU"/>
              <a:pPr/>
              <a:t>4</a:t>
            </a:fld>
            <a:endParaRPr lang="en-GB" altLang="ru-RU"/>
          </a:p>
        </p:txBody>
      </p:sp>
      <p:pic>
        <p:nvPicPr>
          <p:cNvPr id="18436" name="Picture 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4" y="101600"/>
            <a:ext cx="3071284" cy="184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Прямоугольник 6"/>
          <p:cNvSpPr>
            <a:spLocks noChangeArrowheads="1"/>
          </p:cNvSpPr>
          <p:nvPr/>
        </p:nvSpPr>
        <p:spPr bwMode="auto">
          <a:xfrm>
            <a:off x="3971389" y="452967"/>
            <a:ext cx="6425157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оценочных процедур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905224"/>
              </p:ext>
            </p:extLst>
          </p:nvPr>
        </p:nvGraphicFramePr>
        <p:xfrm>
          <a:off x="5894724" y="1797051"/>
          <a:ext cx="5881676" cy="4294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66573545"/>
              </p:ext>
            </p:extLst>
          </p:nvPr>
        </p:nvGraphicFramePr>
        <p:xfrm>
          <a:off x="135082" y="1797051"/>
          <a:ext cx="5361709" cy="4475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0543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EB5C120-B75F-4349-8C62-D7B8F4507F67}" type="slidenum">
              <a:rPr lang="en-GB" altLang="ru-RU"/>
              <a:pPr/>
              <a:t>5</a:t>
            </a:fld>
            <a:endParaRPr lang="en-GB" altLang="ru-RU"/>
          </a:p>
        </p:txBody>
      </p:sp>
      <p:pic>
        <p:nvPicPr>
          <p:cNvPr id="20483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4" y="101600"/>
            <a:ext cx="3071284" cy="184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Прямоугольник 6"/>
          <p:cNvSpPr>
            <a:spLocks noChangeArrowheads="1"/>
          </p:cNvSpPr>
          <p:nvPr/>
        </p:nvSpPr>
        <p:spPr bwMode="auto">
          <a:xfrm>
            <a:off x="3440249" y="422207"/>
            <a:ext cx="6344429" cy="10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подготовки в МОУО и ОО</a:t>
            </a:r>
          </a:p>
          <a:p>
            <a:pPr algn="ctr" eaLnBrk="1" hangingPunct="1"/>
            <a:endParaRPr lang="ru-RU" altLang="ru-RU" sz="3733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142198" y="3597864"/>
            <a:ext cx="1455301" cy="385233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867">
              <a:solidFill>
                <a:srgbClr val="FFFFFF"/>
              </a:solidFill>
            </a:endParaRPr>
          </a:p>
        </p:txBody>
      </p:sp>
      <p:grpSp>
        <p:nvGrpSpPr>
          <p:cNvPr id="20489" name="Группа 4"/>
          <p:cNvGrpSpPr>
            <a:grpSpLocks/>
          </p:cNvGrpSpPr>
          <p:nvPr/>
        </p:nvGrpSpPr>
        <p:grpSpPr bwMode="auto">
          <a:xfrm>
            <a:off x="280555" y="1831878"/>
            <a:ext cx="3927763" cy="3951513"/>
            <a:chOff x="5462794" y="1241802"/>
            <a:chExt cx="3064306" cy="3904208"/>
          </a:xfrm>
        </p:grpSpPr>
        <p:sp>
          <p:nvSpPr>
            <p:cNvPr id="6" name="Прямая соединительная линия 5"/>
            <p:cNvSpPr>
              <a:spLocks noChangeShapeType="1"/>
            </p:cNvSpPr>
            <p:nvPr/>
          </p:nvSpPr>
          <p:spPr bwMode="auto">
            <a:xfrm>
              <a:off x="5462794" y="1241802"/>
              <a:ext cx="3039708" cy="0"/>
            </a:xfrm>
            <a:prstGeom prst="line">
              <a:avLst/>
            </a:prstGeom>
            <a:noFill/>
            <a:ln w="9525">
              <a:solidFill>
                <a:srgbClr val="FEA83A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5462794" y="1241802"/>
              <a:ext cx="607941" cy="3904208"/>
            </a:xfrm>
            <a:custGeom>
              <a:avLst/>
              <a:gdLst>
                <a:gd name="connsiteX0" fmla="*/ 0 w 607941"/>
                <a:gd name="connsiteY0" fmla="*/ 0 h 3904208"/>
                <a:gd name="connsiteX1" fmla="*/ 607941 w 607941"/>
                <a:gd name="connsiteY1" fmla="*/ 0 h 3904208"/>
                <a:gd name="connsiteX2" fmla="*/ 607941 w 607941"/>
                <a:gd name="connsiteY2" fmla="*/ 3904208 h 3904208"/>
                <a:gd name="connsiteX3" fmla="*/ 0 w 607941"/>
                <a:gd name="connsiteY3" fmla="*/ 3904208 h 3904208"/>
                <a:gd name="connsiteX4" fmla="*/ 0 w 607941"/>
                <a:gd name="connsiteY4" fmla="*/ 0 h 3904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7941" h="3904208">
                  <a:moveTo>
                    <a:pt x="0" y="0"/>
                  </a:moveTo>
                  <a:lnTo>
                    <a:pt x="607941" y="0"/>
                  </a:lnTo>
                  <a:lnTo>
                    <a:pt x="607941" y="3904208"/>
                  </a:lnTo>
                  <a:lnTo>
                    <a:pt x="0" y="39042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30200" tIns="330200" rIns="330200" bIns="330200" spcCol="1270"/>
            <a:lstStyle/>
            <a:p>
              <a:pPr defTabSz="3852237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666" dirty="0">
                <a:sym typeface="Arial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116768" y="1353885"/>
              <a:ext cx="2385734" cy="1081389"/>
            </a:xfrm>
            <a:custGeom>
              <a:avLst/>
              <a:gdLst>
                <a:gd name="connsiteX0" fmla="*/ 0 w 2386170"/>
                <a:gd name="connsiteY0" fmla="*/ 0 h 1081686"/>
                <a:gd name="connsiteX1" fmla="*/ 2386170 w 2386170"/>
                <a:gd name="connsiteY1" fmla="*/ 0 h 1081686"/>
                <a:gd name="connsiteX2" fmla="*/ 2386170 w 2386170"/>
                <a:gd name="connsiteY2" fmla="*/ 1081686 h 1081686"/>
                <a:gd name="connsiteX3" fmla="*/ 0 w 2386170"/>
                <a:gd name="connsiteY3" fmla="*/ 1081686 h 1081686"/>
                <a:gd name="connsiteX4" fmla="*/ 0 w 2386170"/>
                <a:gd name="connsiteY4" fmla="*/ 0 h 1081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6170" h="1081686">
                  <a:moveTo>
                    <a:pt x="0" y="0"/>
                  </a:moveTo>
                  <a:lnTo>
                    <a:pt x="2386170" y="0"/>
                  </a:lnTo>
                  <a:lnTo>
                    <a:pt x="2386170" y="1081686"/>
                  </a:lnTo>
                  <a:lnTo>
                    <a:pt x="0" y="108168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1760" tIns="111760" rIns="111760" bIns="111760"/>
            <a:lstStyle>
              <a:lvl1pPr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ct val="35000"/>
                </a:spcAft>
              </a:pPr>
              <a:r>
                <a:rPr lang="ru-RU" alt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Муниципальный  анализ </a:t>
              </a:r>
              <a:endPara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ая соединительная линия 11"/>
            <p:cNvSpPr>
              <a:spLocks noChangeShapeType="1"/>
            </p:cNvSpPr>
            <p:nvPr/>
          </p:nvSpPr>
          <p:spPr bwMode="auto">
            <a:xfrm>
              <a:off x="6070735" y="2435201"/>
              <a:ext cx="2431766" cy="0"/>
            </a:xfrm>
            <a:prstGeom prst="line">
              <a:avLst/>
            </a:prstGeom>
            <a:noFill/>
            <a:ln w="25400">
              <a:solidFill>
                <a:srgbClr val="FFDAC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116768" y="2547356"/>
              <a:ext cx="2385734" cy="1452921"/>
            </a:xfrm>
            <a:custGeom>
              <a:avLst/>
              <a:gdLst>
                <a:gd name="connsiteX0" fmla="*/ 0 w 2386170"/>
                <a:gd name="connsiteY0" fmla="*/ 0 h 1453398"/>
                <a:gd name="connsiteX1" fmla="*/ 2386170 w 2386170"/>
                <a:gd name="connsiteY1" fmla="*/ 0 h 1453398"/>
                <a:gd name="connsiteX2" fmla="*/ 2386170 w 2386170"/>
                <a:gd name="connsiteY2" fmla="*/ 1453398 h 1453398"/>
                <a:gd name="connsiteX3" fmla="*/ 0 w 2386170"/>
                <a:gd name="connsiteY3" fmla="*/ 1453398 h 1453398"/>
                <a:gd name="connsiteX4" fmla="*/ 0 w 2386170"/>
                <a:gd name="connsiteY4" fmla="*/ 0 h 1453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6170" h="1453398">
                  <a:moveTo>
                    <a:pt x="0" y="0"/>
                  </a:moveTo>
                  <a:lnTo>
                    <a:pt x="2386170" y="0"/>
                  </a:lnTo>
                  <a:lnTo>
                    <a:pt x="2386170" y="1453398"/>
                  </a:lnTo>
                  <a:lnTo>
                    <a:pt x="0" y="14533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1760" tIns="111760" rIns="111760" bIns="111760"/>
            <a:lstStyle>
              <a:lvl1pPr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ct val="35000"/>
                </a:spcAft>
              </a:pPr>
              <a:r>
                <a:rPr lang="ru-RU" alt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Школьный  анализ </a:t>
              </a:r>
              <a:endPara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ая соединительная линия 13"/>
            <p:cNvSpPr>
              <a:spLocks noChangeShapeType="1"/>
            </p:cNvSpPr>
            <p:nvPr/>
          </p:nvSpPr>
          <p:spPr bwMode="auto">
            <a:xfrm>
              <a:off x="6095334" y="3425385"/>
              <a:ext cx="2431766" cy="0"/>
            </a:xfrm>
            <a:prstGeom prst="line">
              <a:avLst/>
            </a:prstGeom>
            <a:noFill/>
            <a:ln w="25400">
              <a:solidFill>
                <a:srgbClr val="FFDAC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6116768" y="4112360"/>
              <a:ext cx="2385734" cy="917416"/>
            </a:xfrm>
            <a:custGeom>
              <a:avLst/>
              <a:gdLst>
                <a:gd name="connsiteX0" fmla="*/ 0 w 2386170"/>
                <a:gd name="connsiteY0" fmla="*/ 0 h 917604"/>
                <a:gd name="connsiteX1" fmla="*/ 2386170 w 2386170"/>
                <a:gd name="connsiteY1" fmla="*/ 0 h 917604"/>
                <a:gd name="connsiteX2" fmla="*/ 2386170 w 2386170"/>
                <a:gd name="connsiteY2" fmla="*/ 917604 h 917604"/>
                <a:gd name="connsiteX3" fmla="*/ 0 w 2386170"/>
                <a:gd name="connsiteY3" fmla="*/ 917604 h 917604"/>
                <a:gd name="connsiteX4" fmla="*/ 0 w 2386170"/>
                <a:gd name="connsiteY4" fmla="*/ 0 h 917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6170" h="917604">
                  <a:moveTo>
                    <a:pt x="0" y="0"/>
                  </a:moveTo>
                  <a:lnTo>
                    <a:pt x="2386170" y="0"/>
                  </a:lnTo>
                  <a:lnTo>
                    <a:pt x="2386170" y="917604"/>
                  </a:lnTo>
                  <a:lnTo>
                    <a:pt x="0" y="9176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11760" tIns="111760" rIns="111760" bIns="111760"/>
            <a:lstStyle>
              <a:lvl1pPr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 defTabSz="977900"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9779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ct val="35000"/>
                </a:spcAft>
              </a:pPr>
              <a:r>
                <a:rPr lang="ru-RU" alt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Анализ работы ученика  </a:t>
              </a:r>
              <a:endPara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ая соединительная линия 15"/>
            <p:cNvSpPr>
              <a:spLocks noChangeShapeType="1"/>
            </p:cNvSpPr>
            <p:nvPr/>
          </p:nvSpPr>
          <p:spPr bwMode="auto">
            <a:xfrm>
              <a:off x="6073900" y="4803764"/>
              <a:ext cx="2431766" cy="0"/>
            </a:xfrm>
            <a:prstGeom prst="line">
              <a:avLst/>
            </a:prstGeom>
            <a:noFill/>
            <a:ln w="25400">
              <a:solidFill>
                <a:srgbClr val="FFDAC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21" name="Полилиния 20"/>
          <p:cNvSpPr/>
          <p:nvPr/>
        </p:nvSpPr>
        <p:spPr>
          <a:xfrm rot="10800000" flipV="1">
            <a:off x="1063144" y="5783391"/>
            <a:ext cx="3234267" cy="846667"/>
          </a:xfrm>
          <a:custGeom>
            <a:avLst/>
            <a:gdLst>
              <a:gd name="connsiteX0" fmla="*/ 0 w 2386170"/>
              <a:gd name="connsiteY0" fmla="*/ 0 h 917604"/>
              <a:gd name="connsiteX1" fmla="*/ 2386170 w 2386170"/>
              <a:gd name="connsiteY1" fmla="*/ 0 h 917604"/>
              <a:gd name="connsiteX2" fmla="*/ 2386170 w 2386170"/>
              <a:gd name="connsiteY2" fmla="*/ 917604 h 917604"/>
              <a:gd name="connsiteX3" fmla="*/ 0 w 2386170"/>
              <a:gd name="connsiteY3" fmla="*/ 917604 h 917604"/>
              <a:gd name="connsiteX4" fmla="*/ 0 w 2386170"/>
              <a:gd name="connsiteY4" fmla="*/ 0 h 917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6170" h="917604">
                <a:moveTo>
                  <a:pt x="0" y="0"/>
                </a:moveTo>
                <a:lnTo>
                  <a:pt x="2386170" y="0"/>
                </a:lnTo>
                <a:lnTo>
                  <a:pt x="2386170" y="917604"/>
                </a:lnTo>
                <a:lnTo>
                  <a:pt x="0" y="91760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11760" tIns="111760" rIns="111760" bIns="111760"/>
          <a:lstStyle>
            <a:lvl1pPr defTabSz="9779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defTabSz="9779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defTabSz="9779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defTabSz="9779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defTabSz="9779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3500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8355" y="1519880"/>
            <a:ext cx="3760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методически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для педагогов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97499" y="3207469"/>
            <a:ext cx="3810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Межшкольные факультативы для учащихся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38355" y="4685084"/>
            <a:ext cx="3449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занятия для учащихся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430515" y="3678582"/>
            <a:ext cx="1455301" cy="385233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867">
              <a:solidFill>
                <a:srgbClr val="FFFF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85816" y="3484468"/>
            <a:ext cx="2126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оценочных процедур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1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Текст 2"/>
          <p:cNvSpPr txBox="1">
            <a:spLocks noGrp="1"/>
          </p:cNvSpPr>
          <p:nvPr>
            <p:ph type="body" idx="1"/>
          </p:nvPr>
        </p:nvSpPr>
        <p:spPr>
          <a:xfrm>
            <a:off x="431800" y="2084917"/>
            <a:ext cx="4895851" cy="4555067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endParaRPr lang="ru-RU" altLang="ru-RU" smtClean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4" name="Текст 3"/>
          <p:cNvSpPr txBox="1">
            <a:spLocks noGrp="1"/>
          </p:cNvSpPr>
          <p:nvPr>
            <p:ph type="body" idx="2"/>
          </p:nvPr>
        </p:nvSpPr>
        <p:spPr>
          <a:xfrm>
            <a:off x="6576484" y="2180167"/>
            <a:ext cx="5331883" cy="4288367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региональной комиссии по химии – 45 человек;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региональной комиссии по русскому языку – 250 человек;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региональной комиссии по математике – 175 человек;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территориальных комиссий – 2270 человек</a:t>
            </a:r>
          </a:p>
        </p:txBody>
      </p:sp>
      <p:sp>
        <p:nvSpPr>
          <p:cNvPr id="23555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2862EDAC-A398-4517-818C-FF5478FB0BC7}" type="slidenum">
              <a:rPr lang="en-GB" altLang="ru-RU"/>
              <a:pPr/>
              <a:t>6</a:t>
            </a:fld>
            <a:endParaRPr lang="en-GB" altLang="ru-RU"/>
          </a:p>
        </p:txBody>
      </p:sp>
      <p:pic>
        <p:nvPicPr>
          <p:cNvPr id="23556" name="Picture 4" descr="http://prgu-samara.ru/images/6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0"/>
            <a:ext cx="2624667" cy="191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768600" y="592667"/>
            <a:ext cx="6853382" cy="76411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 eaLnBrk="1" hangingPunct="1">
              <a:spcBef>
                <a:spcPct val="0"/>
              </a:spcBef>
              <a:buClr>
                <a:srgbClr val="000000"/>
              </a:buClr>
            </a:pPr>
            <a:r>
              <a:rPr lang="ru-RU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обучение </a:t>
            </a:r>
            <a:br>
              <a:rPr lang="ru-RU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679922822"/>
              </p:ext>
            </p:extLst>
          </p:nvPr>
        </p:nvGraphicFramePr>
        <p:xfrm>
          <a:off x="335360" y="1913467"/>
          <a:ext cx="5088565" cy="4587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5520267" y="3507318"/>
            <a:ext cx="958851" cy="768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867">
              <a:solidFill>
                <a:srgbClr val="FFFFFF"/>
              </a:solidFill>
            </a:endParaRPr>
          </a:p>
        </p:txBody>
      </p:sp>
      <p:sp>
        <p:nvSpPr>
          <p:cNvPr id="23561" name="TextBox 1"/>
          <p:cNvSpPr txBox="1">
            <a:spLocks noChangeArrowheads="1"/>
          </p:cNvSpPr>
          <p:nvPr/>
        </p:nvSpPr>
        <p:spPr bwMode="auto">
          <a:xfrm>
            <a:off x="6671734" y="1509185"/>
            <a:ext cx="5185833" cy="67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667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Отбор МОУО экспертов ГИА-9</a:t>
            </a:r>
          </a:p>
        </p:txBody>
      </p:sp>
    </p:spTree>
    <p:extLst>
      <p:ext uri="{BB962C8B-B14F-4D97-AF65-F5344CB8AC3E}">
        <p14:creationId xmlns:p14="http://schemas.microsoft.com/office/powerpoint/2010/main" val="9457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Текст 2"/>
          <p:cNvSpPr txBox="1">
            <a:spLocks noGrp="1"/>
          </p:cNvSpPr>
          <p:nvPr>
            <p:ph type="body" idx="1"/>
          </p:nvPr>
        </p:nvSpPr>
        <p:spPr>
          <a:xfrm>
            <a:off x="414867" y="1536700"/>
            <a:ext cx="4529667" cy="643467"/>
          </a:xfrm>
        </p:spPr>
        <p:txBody>
          <a:bodyPr/>
          <a:lstStyle/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sz="2667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семинары</a:t>
            </a:r>
          </a:p>
        </p:txBody>
      </p:sp>
      <p:sp>
        <p:nvSpPr>
          <p:cNvPr id="21506" name="Текст 3"/>
          <p:cNvSpPr txBox="1">
            <a:spLocks noGrp="1"/>
          </p:cNvSpPr>
          <p:nvPr>
            <p:ph type="body" idx="2"/>
          </p:nvPr>
        </p:nvSpPr>
        <p:spPr>
          <a:xfrm>
            <a:off x="7055426" y="1536701"/>
            <a:ext cx="4977245" cy="318077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r>
              <a:rPr lang="ru-RU" altLang="ru-RU" sz="2667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семинары:</a:t>
            </a:r>
          </a:p>
          <a:p>
            <a:pPr marL="0" indent="0"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учебного процесса 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19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2017г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проведения региональных оценочных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12 декабря 2016г.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Clr>
                <a:srgbClr val="595959"/>
              </a:buClr>
              <a:buSzTx/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Clr>
                <a:srgbClr val="595959"/>
              </a:buClr>
              <a:buSzTx/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января 2017г.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2133"/>
              </a:spcAft>
              <a:buClr>
                <a:srgbClr val="595959"/>
              </a:buClr>
              <a:buSzTx/>
            </a:pPr>
            <a:endParaRPr lang="ru-RU" altLang="ru-RU" sz="26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08BCC131-D581-4071-A68B-CA521AC92608}" type="slidenum">
              <a:rPr lang="en-GB" altLang="ru-RU"/>
              <a:pPr/>
              <a:t>7</a:t>
            </a:fld>
            <a:endParaRPr lang="en-GB" altLang="ru-RU"/>
          </a:p>
        </p:txBody>
      </p:sp>
      <p:pic>
        <p:nvPicPr>
          <p:cNvPr id="21508" name="Picture 2" descr="https://im2-tub-ru.yandex.net/i?id=6035144711dfd10b48a398965205a343&amp;n=33&amp;h=215&amp;w=3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099" y="0"/>
            <a:ext cx="2772833" cy="155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Прямоугольник 6"/>
          <p:cNvSpPr>
            <a:spLocks noChangeArrowheads="1"/>
          </p:cNvSpPr>
          <p:nvPr/>
        </p:nvSpPr>
        <p:spPr bwMode="auto">
          <a:xfrm>
            <a:off x="2035464" y="254249"/>
            <a:ext cx="883284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методического обеспечения деятельности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58882842"/>
              </p:ext>
            </p:extLst>
          </p:nvPr>
        </p:nvGraphicFramePr>
        <p:xfrm>
          <a:off x="143341" y="2180862"/>
          <a:ext cx="5788916" cy="4320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20345" y="5299364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консультирование: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269</Words>
  <Application>Microsoft Office PowerPoint</Application>
  <PresentationFormat>Произвольный</PresentationFormat>
  <Paragraphs>73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 организационно-методическом сопровождении процедуры ГИА-9 по образовательным программам основного общего образования в 2017 году    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и обучение  педагогических работников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Н. Савин</dc:creator>
  <cp:lastModifiedBy>User</cp:lastModifiedBy>
  <cp:revision>18</cp:revision>
  <cp:lastPrinted>2017-01-24T17:29:22Z</cp:lastPrinted>
  <dcterms:created xsi:type="dcterms:W3CDTF">2017-01-23T07:09:09Z</dcterms:created>
  <dcterms:modified xsi:type="dcterms:W3CDTF">2017-01-31T08:56:30Z</dcterms:modified>
</cp:coreProperties>
</file>